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IBM Plex Mono Medium"/>
      <p:regular r:id="rId24"/>
      <p:bold r:id="rId25"/>
      <p:italic r:id="rId26"/>
      <p:boldItalic r:id="rId27"/>
    </p:embeddedFont>
    <p:embeddedFont>
      <p:font typeface="Proxima Nova"/>
      <p:regular r:id="rId28"/>
      <p:bold r:id="rId29"/>
      <p:italic r:id="rId30"/>
      <p:boldItalic r:id="rId31"/>
    </p:embeddedFont>
    <p:embeddedFont>
      <p:font typeface="Poppins"/>
      <p:regular r:id="rId32"/>
      <p:bold r:id="rId33"/>
      <p:italic r:id="rId34"/>
      <p:boldItalic r:id="rId35"/>
    </p:embeddedFont>
    <p:embeddedFont>
      <p:font typeface="Source Code Pro"/>
      <p:regular r:id="rId36"/>
      <p:bold r:id="rId37"/>
      <p:italic r:id="rId38"/>
      <p:boldItalic r:id="rId39"/>
    </p:embeddedFont>
    <p:embeddedFont>
      <p:font typeface="PT Sans"/>
      <p:regular r:id="rId40"/>
      <p:bold r:id="rId41"/>
      <p:italic r:id="rId42"/>
      <p:boldItalic r:id="rId43"/>
    </p:embeddedFont>
    <p:embeddedFont>
      <p:font typeface="IBM Plex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941FFA-0AF0-4743-891E-A3BC4A7CB91F}">
  <a:tblStyle styleId="{6D941FFA-0AF0-4743-891E-A3BC4A7CB9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4.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6.xml"/><Relationship Id="rId44" Type="http://schemas.openxmlformats.org/officeDocument/2006/relationships/font" Target="fonts/IBMPlexMono-regular.fntdata"/><Relationship Id="rId21" Type="http://schemas.openxmlformats.org/officeDocument/2006/relationships/slide" Target="slides/slide15.xml"/><Relationship Id="rId43" Type="http://schemas.openxmlformats.org/officeDocument/2006/relationships/font" Target="fonts/PTSans-boldItalic.fntdata"/><Relationship Id="rId24" Type="http://schemas.openxmlformats.org/officeDocument/2006/relationships/font" Target="fonts/IBMPlexMonoMedium-regular.fntdata"/><Relationship Id="rId46" Type="http://schemas.openxmlformats.org/officeDocument/2006/relationships/font" Target="fonts/IBMPlexMono-italic.fntdata"/><Relationship Id="rId23" Type="http://schemas.openxmlformats.org/officeDocument/2006/relationships/slide" Target="slides/slide17.xml"/><Relationship Id="rId45" Type="http://schemas.openxmlformats.org/officeDocument/2006/relationships/font" Target="fonts/IBMPlex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BMPlexMonoMedium-italic.fntdata"/><Relationship Id="rId25" Type="http://schemas.openxmlformats.org/officeDocument/2006/relationships/font" Target="fonts/IBMPlexMonoMedium-bold.fntdata"/><Relationship Id="rId47" Type="http://schemas.openxmlformats.org/officeDocument/2006/relationships/font" Target="fonts/IBMPlexMono-boldItalic.fntdata"/><Relationship Id="rId28" Type="http://schemas.openxmlformats.org/officeDocument/2006/relationships/font" Target="fonts/ProximaNova-regular.fntdata"/><Relationship Id="rId27" Type="http://schemas.openxmlformats.org/officeDocument/2006/relationships/font" Target="fonts/IBMPlexMon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Poppins-bold.fntdata"/><Relationship Id="rId10" Type="http://schemas.openxmlformats.org/officeDocument/2006/relationships/slide" Target="slides/slide4.xml"/><Relationship Id="rId32" Type="http://schemas.openxmlformats.org/officeDocument/2006/relationships/font" Target="fonts/Poppins-regular.fntdata"/><Relationship Id="rId13" Type="http://schemas.openxmlformats.org/officeDocument/2006/relationships/slide" Target="slides/slide7.xml"/><Relationship Id="rId35" Type="http://schemas.openxmlformats.org/officeDocument/2006/relationships/font" Target="fonts/Poppins-boldItalic.fntdata"/><Relationship Id="rId12" Type="http://schemas.openxmlformats.org/officeDocument/2006/relationships/slide" Target="slides/slide6.xml"/><Relationship Id="rId34" Type="http://schemas.openxmlformats.org/officeDocument/2006/relationships/font" Target="fonts/Poppins-italic.fntdata"/><Relationship Id="rId15" Type="http://schemas.openxmlformats.org/officeDocument/2006/relationships/slide" Target="slides/slide9.xml"/><Relationship Id="rId37" Type="http://schemas.openxmlformats.org/officeDocument/2006/relationships/font" Target="fonts/SourceCodePro-bold.fntdata"/><Relationship Id="rId14" Type="http://schemas.openxmlformats.org/officeDocument/2006/relationships/slide" Target="slides/slide8.xml"/><Relationship Id="rId36" Type="http://schemas.openxmlformats.org/officeDocument/2006/relationships/font" Target="fonts/SourceCodePro-regular.fntdata"/><Relationship Id="rId17" Type="http://schemas.openxmlformats.org/officeDocument/2006/relationships/slide" Target="slides/slide11.xml"/><Relationship Id="rId39" Type="http://schemas.openxmlformats.org/officeDocument/2006/relationships/font" Target="fonts/SourceCodePro-boldItalic.fntdata"/><Relationship Id="rId16" Type="http://schemas.openxmlformats.org/officeDocument/2006/relationships/slide" Target="slides/slide10.xml"/><Relationship Id="rId38" Type="http://schemas.openxmlformats.org/officeDocument/2006/relationships/font" Target="fonts/SourceCodePr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4ed99bf1a4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4ed99bf1a4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 Dong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4ef22aa1ac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4ef22aa1ac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 Dong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36eb49340d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36eb49340d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36eb49340d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36eb49340d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Right now, our recommender engine clusters songs based on things like energy, and valence — which works pretty well. But to take it to the next level, we need to bring the user into the loop.</a:t>
            </a:r>
            <a:endParaRPr/>
          </a:p>
          <a:p>
            <a:pPr indent="0" lvl="0" marL="0" rtl="0" algn="l">
              <a:lnSpc>
                <a:spcPct val="115000"/>
              </a:lnSpc>
              <a:spcBef>
                <a:spcPts val="1200"/>
              </a:spcBef>
              <a:spcAft>
                <a:spcPts val="0"/>
              </a:spcAft>
              <a:buClr>
                <a:schemeClr val="dk1"/>
              </a:buClr>
              <a:buSzPts val="1100"/>
              <a:buFont typeface="Arial"/>
              <a:buNone/>
            </a:pPr>
            <a:r>
              <a:rPr lang="en"/>
              <a:t>Imagine after a set of recommendations, we simply ask users to rate the songs — like a thumbs up or a thumbs down. Those ratings could then be stored along with the song's audio features and the cluster it came from.</a:t>
            </a:r>
            <a:endParaRPr/>
          </a:p>
          <a:p>
            <a:pPr indent="0" lvl="0" marL="0" rtl="0" algn="l">
              <a:lnSpc>
                <a:spcPct val="115000"/>
              </a:lnSpc>
              <a:spcBef>
                <a:spcPts val="1200"/>
              </a:spcBef>
              <a:spcAft>
                <a:spcPts val="0"/>
              </a:spcAft>
              <a:buClr>
                <a:schemeClr val="dk1"/>
              </a:buClr>
              <a:buSzPts val="1100"/>
              <a:buFont typeface="Arial"/>
              <a:buNone/>
            </a:pPr>
            <a:r>
              <a:rPr lang="en"/>
              <a:t>Over time, the model could learn patterns, like which types of songs certain users enjoy most. And as we collect more feedback, we could use that data to adjust clusters or even personalize recommendations per user.</a:t>
            </a:r>
            <a:endParaRPr/>
          </a:p>
          <a:p>
            <a:pPr indent="0" lvl="0" marL="0" rtl="0" algn="l">
              <a:lnSpc>
                <a:spcPct val="115000"/>
              </a:lnSpc>
              <a:spcBef>
                <a:spcPts val="1200"/>
              </a:spcBef>
              <a:spcAft>
                <a:spcPts val="0"/>
              </a:spcAft>
              <a:buClr>
                <a:schemeClr val="dk1"/>
              </a:buClr>
              <a:buSzPts val="1100"/>
              <a:buFont typeface="Arial"/>
              <a:buNone/>
            </a:pPr>
            <a:r>
              <a:rPr lang="en"/>
              <a:t>Eventually, we could even explore more advanced stuff like reinforcement learning — where the model actively updates itself based on user responses.</a:t>
            </a:r>
            <a:endParaRPr/>
          </a:p>
          <a:p>
            <a:pPr indent="0" lvl="0" marL="0" rtl="0" algn="l">
              <a:lnSpc>
                <a:spcPct val="115000"/>
              </a:lnSpc>
              <a:spcBef>
                <a:spcPts val="1200"/>
              </a:spcBef>
              <a:spcAft>
                <a:spcPts val="0"/>
              </a:spcAft>
              <a:buClr>
                <a:schemeClr val="dk1"/>
              </a:buClr>
              <a:buSzPts val="1100"/>
              <a:buFont typeface="Arial"/>
              <a:buNone/>
            </a:pPr>
            <a:r>
              <a:rPr lang="en"/>
              <a:t>Basically, user feedback helps the system grow smarter and more personal — making each round of recommendations better than the last.</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44d031f7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344d031f7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So besides adding feedback, there are a bunch of other ways we could improve the model.</a:t>
            </a:r>
            <a:endParaRPr/>
          </a:p>
          <a:p>
            <a:pPr indent="0" lvl="0" marL="0" rtl="0" algn="l">
              <a:lnSpc>
                <a:spcPct val="115000"/>
              </a:lnSpc>
              <a:spcBef>
                <a:spcPts val="1200"/>
              </a:spcBef>
              <a:spcAft>
                <a:spcPts val="0"/>
              </a:spcAft>
              <a:buClr>
                <a:schemeClr val="dk1"/>
              </a:buClr>
              <a:buSzPts val="1100"/>
              <a:buFont typeface="Arial"/>
              <a:buNone/>
            </a:pPr>
            <a:r>
              <a:rPr lang="en"/>
              <a:t>First, we could factor in genres. Right now, we’re clustering based on numeric features, but songs from totally different genres might still end up in the same cluster. Adding genre could help keep recommendations more relevant.</a:t>
            </a:r>
            <a:endParaRPr/>
          </a:p>
          <a:p>
            <a:pPr indent="0" lvl="0" marL="0" rtl="0" algn="l">
              <a:lnSpc>
                <a:spcPct val="115000"/>
              </a:lnSpc>
              <a:spcBef>
                <a:spcPts val="1200"/>
              </a:spcBef>
              <a:spcAft>
                <a:spcPts val="0"/>
              </a:spcAft>
              <a:buClr>
                <a:schemeClr val="dk1"/>
              </a:buClr>
              <a:buSzPts val="1100"/>
              <a:buFont typeface="Arial"/>
              <a:buNone/>
            </a:pPr>
            <a:r>
              <a:rPr lang="en"/>
              <a:t>We could also give users simple profiles that save their favorite songs, so the model gets smarter over time about what they actually like. Maybe even adjust suggestions based on mood or activity — like workout vs. chill. Another idea is combining what we have now with collaborative filtering — like how Spotify recommends what people similar to you are listening to. That hybrid approach would make the engine way more powerful.</a:t>
            </a:r>
            <a:endParaRPr/>
          </a:p>
          <a:p>
            <a:pPr indent="0" lvl="0" marL="0" rtl="0" algn="l">
              <a:lnSpc>
                <a:spcPct val="115000"/>
              </a:lnSpc>
              <a:spcBef>
                <a:spcPts val="1200"/>
              </a:spcBef>
              <a:spcAft>
                <a:spcPts val="0"/>
              </a:spcAft>
              <a:buClr>
                <a:schemeClr val="dk1"/>
              </a:buClr>
              <a:buSzPts val="1100"/>
              <a:buFont typeface="Arial"/>
              <a:buNone/>
            </a:pPr>
            <a:r>
              <a:rPr lang="en"/>
              <a:t>And finally, there are other Spotify features we could include, like musical key or mode, which might help the clusters get even more accurate.</a:t>
            </a:r>
            <a:endParaRPr/>
          </a:p>
          <a:p>
            <a:pPr indent="0" lvl="0" marL="0" rtl="0" algn="l">
              <a:lnSpc>
                <a:spcPct val="115000"/>
              </a:lnSpc>
              <a:spcBef>
                <a:spcPts val="1200"/>
              </a:spcBef>
              <a:spcAft>
                <a:spcPts val="0"/>
              </a:spcAft>
              <a:buClr>
                <a:schemeClr val="dk1"/>
              </a:buClr>
              <a:buSzPts val="1100"/>
              <a:buFont typeface="Arial"/>
              <a:buNone/>
            </a:pPr>
            <a:r>
              <a:rPr lang="en"/>
              <a:t>All these tweaks could help make the model feel more like a real-world music recommender — personalized, flexible, and way more fun to use.</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6eb49340de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6eb49340de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Ally Dong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24ef22aa1ac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24ef22aa1ac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0a542a8cd5_0_28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0a542a8cd5_0_28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4e5c2c9e4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4e5c2c9e4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4e6b4d5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4e6b4d5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4ed99bf1a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4ed99bf1a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4e6b4d5c3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4e6b4d5c3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6eb49340d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6eb49340d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4ed99bf1a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4ed99bf1a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363244ba0e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363244ba0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6eb49340d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6eb49340d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med" w="med" type="none"/>
              <a:tailEnd len="med" w="med" type="none"/>
            </a:ln>
          </p:spPr>
        </p:sp>
        <p:sp>
          <p:nvSpPr>
            <p:cNvPr id="16" name="Google Shape;16;p2"/>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2"/>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 name="Google Shape;54;p2"/>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5" name="Google Shape;55;p2"/>
          <p:cNvSpPr txBox="1"/>
          <p:nvPr>
            <p:ph idx="1" type="subTitle"/>
          </p:nvPr>
        </p:nvSpPr>
        <p:spPr>
          <a:xfrm>
            <a:off x="1096850" y="3456250"/>
            <a:ext cx="48825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 name="Google Shape;69;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7" name="Shape 427"/>
        <p:cNvGrpSpPr/>
        <p:nvPr/>
      </p:nvGrpSpPr>
      <p:grpSpPr>
        <a:xfrm>
          <a:off x="0" y="0"/>
          <a:ext cx="0" cy="0"/>
          <a:chOff x="0" y="0"/>
          <a:chExt cx="0" cy="0"/>
        </a:xfrm>
      </p:grpSpPr>
      <p:sp>
        <p:nvSpPr>
          <p:cNvPr id="428" name="Google Shape;428;p11"/>
          <p:cNvSpPr txBox="1"/>
          <p:nvPr>
            <p:ph hasCustomPrompt="1" type="title"/>
          </p:nvPr>
        </p:nvSpPr>
        <p:spPr>
          <a:xfrm>
            <a:off x="713225" y="1766475"/>
            <a:ext cx="6576000" cy="10362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p:nvPr>
            <p:ph idx="1" type="subTitle"/>
          </p:nvPr>
        </p:nvSpPr>
        <p:spPr>
          <a:xfrm>
            <a:off x="713225" y="3118375"/>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891329" y="3148090"/>
                <a:ext cx="1793675" cy="3576323"/>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11"/>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8100000">
                <a:off x="83608" y="-617740"/>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3"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4" name="Shape 494"/>
        <p:cNvGrpSpPr/>
        <p:nvPr/>
      </p:nvGrpSpPr>
      <p:grpSpPr>
        <a:xfrm>
          <a:off x="0" y="0"/>
          <a:ext cx="0" cy="0"/>
          <a:chOff x="0" y="0"/>
          <a:chExt cx="0" cy="0"/>
        </a:xfrm>
      </p:grpSpPr>
      <p:sp>
        <p:nvSpPr>
          <p:cNvPr id="495" name="Google Shape;4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96" name="Google Shape;496;p13"/>
          <p:cNvSpPr txBox="1"/>
          <p:nvPr>
            <p:ph idx="1" type="subTitle"/>
          </p:nvPr>
        </p:nvSpPr>
        <p:spPr>
          <a:xfrm>
            <a:off x="7200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13"/>
          <p:cNvSpPr txBox="1"/>
          <p:nvPr>
            <p:ph idx="2" type="subTitle"/>
          </p:nvPr>
        </p:nvSpPr>
        <p:spPr>
          <a:xfrm>
            <a:off x="4366700" y="2244725"/>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8" name="Google Shape;498;p13"/>
          <p:cNvSpPr txBox="1"/>
          <p:nvPr>
            <p:ph idx="3" type="subTitle"/>
          </p:nvPr>
        </p:nvSpPr>
        <p:spPr>
          <a:xfrm>
            <a:off x="7200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13"/>
          <p:cNvSpPr txBox="1"/>
          <p:nvPr>
            <p:ph idx="4" type="subTitle"/>
          </p:nvPr>
        </p:nvSpPr>
        <p:spPr>
          <a:xfrm>
            <a:off x="4366700" y="3940900"/>
            <a:ext cx="2661000" cy="60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0" name="Google Shape;500;p13"/>
          <p:cNvSpPr txBox="1"/>
          <p:nvPr>
            <p:ph hasCustomPrompt="1" idx="5" type="title"/>
          </p:nvPr>
        </p:nvSpPr>
        <p:spPr>
          <a:xfrm>
            <a:off x="720003"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p:nvPr>
            <p:ph hasCustomPrompt="1" idx="6" type="title"/>
          </p:nvPr>
        </p:nvSpPr>
        <p:spPr>
          <a:xfrm>
            <a:off x="720003"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p:nvPr>
            <p:ph hasCustomPrompt="1" idx="7" type="title"/>
          </p:nvPr>
        </p:nvSpPr>
        <p:spPr>
          <a:xfrm>
            <a:off x="4366698" y="1344775"/>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p:nvPr>
            <p:ph hasCustomPrompt="1" idx="8" type="title"/>
          </p:nvPr>
        </p:nvSpPr>
        <p:spPr>
          <a:xfrm>
            <a:off x="4366698" y="3040971"/>
            <a:ext cx="1057500" cy="640200"/>
          </a:xfrm>
          <a:prstGeom prst="rect">
            <a:avLst/>
          </a:prstGeom>
          <a:noFill/>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p:nvPr>
            <p:ph idx="9" type="subTitle"/>
          </p:nvPr>
        </p:nvSpPr>
        <p:spPr>
          <a:xfrm>
            <a:off x="720000"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5" name="Google Shape;505;p13"/>
          <p:cNvSpPr txBox="1"/>
          <p:nvPr>
            <p:ph idx="13" type="subTitle"/>
          </p:nvPr>
        </p:nvSpPr>
        <p:spPr>
          <a:xfrm>
            <a:off x="4366698" y="1918675"/>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urce Code Pr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2pPr>
            <a:lvl3pPr lvl="2"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3pPr>
            <a:lvl4pPr lvl="3"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4pPr>
            <a:lvl5pPr lvl="4"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5pPr>
            <a:lvl6pPr lvl="5"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6pPr>
            <a:lvl7pPr lvl="6"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7pPr>
            <a:lvl8pPr lvl="7"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8pPr>
            <a:lvl9pPr lvl="8" rtl="0" algn="ctr">
              <a:lnSpc>
                <a:spcPct val="100000"/>
              </a:lnSpc>
              <a:spcBef>
                <a:spcPts val="0"/>
              </a:spcBef>
              <a:spcAft>
                <a:spcPts val="0"/>
              </a:spcAft>
              <a:buSzPts val="2400"/>
              <a:buFont typeface="Source Code Pro"/>
              <a:buNone/>
              <a:defRPr b="1" sz="2400">
                <a:latin typeface="Source Code Pro"/>
                <a:ea typeface="Source Code Pro"/>
                <a:cs typeface="Source Code Pro"/>
                <a:sym typeface="Source Code Pro"/>
              </a:defRPr>
            </a:lvl9pPr>
          </a:lstStyle>
          <a:p/>
        </p:txBody>
      </p:sp>
      <p:sp>
        <p:nvSpPr>
          <p:cNvPr id="506" name="Google Shape;506;p13"/>
          <p:cNvSpPr txBox="1"/>
          <p:nvPr>
            <p:ph idx="14" type="subTitle"/>
          </p:nvPr>
        </p:nvSpPr>
        <p:spPr>
          <a:xfrm>
            <a:off x="720000"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507" name="Google Shape;507;p13"/>
          <p:cNvSpPr txBox="1"/>
          <p:nvPr>
            <p:ph idx="15" type="subTitle"/>
          </p:nvPr>
        </p:nvSpPr>
        <p:spPr>
          <a:xfrm>
            <a:off x="4366698" y="3614801"/>
            <a:ext cx="32337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19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rotWithShape="0" algn="bl" dir="2280000" dist="9525">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flipH="1" rot="-2700000">
              <a:off x="7289785" y="-1246897"/>
              <a:ext cx="2552124" cy="3347490"/>
              <a:chOff x="2976325" y="908175"/>
              <a:chExt cx="4028179" cy="5283555"/>
            </a:xfrm>
          </p:grpSpPr>
          <p:sp>
            <p:nvSpPr>
              <p:cNvPr id="535" name="Google Shape;535;p1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13"/>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13"/>
            <p:cNvCxnSpPr/>
            <p:nvPr/>
          </p:nvCxnSpPr>
          <p:spPr>
            <a:xfrm rot="10800000">
              <a:off x="783712" y="-601348"/>
              <a:ext cx="0" cy="1795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13"/>
            <p:cNvSpPr/>
            <p:nvPr/>
          </p:nvSpPr>
          <p:spPr>
            <a:xfrm>
              <a:off x="1673517" y="2593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4" name="Shape 544"/>
        <p:cNvGrpSpPr/>
        <p:nvPr/>
      </p:nvGrpSpPr>
      <p:grpSpPr>
        <a:xfrm>
          <a:off x="0" y="0"/>
          <a:ext cx="0" cy="0"/>
          <a:chOff x="0" y="0"/>
          <a:chExt cx="0" cy="0"/>
        </a:xfrm>
      </p:grpSpPr>
      <p:sp>
        <p:nvSpPr>
          <p:cNvPr id="545" name="Google Shape;545;p14"/>
          <p:cNvSpPr txBox="1"/>
          <p:nvPr>
            <p:ph type="title"/>
          </p:nvPr>
        </p:nvSpPr>
        <p:spPr>
          <a:xfrm>
            <a:off x="713225" y="3349250"/>
            <a:ext cx="6691200" cy="531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6" name="Google Shape;546;p14"/>
          <p:cNvSpPr txBox="1"/>
          <p:nvPr>
            <p:ph idx="1" type="subTitle"/>
          </p:nvPr>
        </p:nvSpPr>
        <p:spPr>
          <a:xfrm>
            <a:off x="713225" y="1511313"/>
            <a:ext cx="6691200" cy="1478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47" name="Shape 547"/>
        <p:cNvGrpSpPr/>
        <p:nvPr/>
      </p:nvGrpSpPr>
      <p:grpSpPr>
        <a:xfrm>
          <a:off x="0" y="0"/>
          <a:ext cx="0" cy="0"/>
          <a:chOff x="0" y="0"/>
          <a:chExt cx="0" cy="0"/>
        </a:xfrm>
      </p:grpSpPr>
      <p:sp>
        <p:nvSpPr>
          <p:cNvPr id="548" name="Google Shape;54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flipH="1" rot="8100000">
              <a:off x="3778999" y="-2106462"/>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5"/>
            <p:cNvSpPr/>
            <p:nvPr/>
          </p:nvSpPr>
          <p:spPr>
            <a:xfrm rot="5400000">
              <a:off x="8142048" y="-57566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10800000">
              <a:off x="8365398" y="-290023"/>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10800000">
              <a:off x="8490148" y="2"/>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flipH="1" rot="-2700000">
              <a:off x="3192849" y="-2898537"/>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flipH="1" rot="10800000">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5"/>
                <p:cNvSpPr/>
                <p:nvPr/>
              </p:nvSpPr>
              <p:spPr>
                <a:xfrm>
                  <a:off x="2038491" y="-937756"/>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 name="Google Shape;608;p15"/>
            <p:cNvGrpSpPr/>
            <p:nvPr/>
          </p:nvGrpSpPr>
          <p:grpSpPr>
            <a:xfrm flipH="1" rot="-3320950">
              <a:off x="-1885521" y="3185658"/>
              <a:ext cx="4889863" cy="3931229"/>
              <a:chOff x="7103825" y="-713112"/>
              <a:chExt cx="3785226" cy="3043150"/>
            </a:xfrm>
          </p:grpSpPr>
          <p:sp>
            <p:nvSpPr>
              <p:cNvPr id="609" name="Google Shape;609;p15"/>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15"/>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611" name="Google Shape;611;p15"/>
            <p:cNvSpPr/>
            <p:nvPr/>
          </p:nvSpPr>
          <p:spPr>
            <a:xfrm flipH="1" rot="-2700000">
              <a:off x="249333" y="3270782"/>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15" name="Shape 615"/>
        <p:cNvGrpSpPr/>
        <p:nvPr/>
      </p:nvGrpSpPr>
      <p:grpSpPr>
        <a:xfrm>
          <a:off x="0" y="0"/>
          <a:ext cx="0" cy="0"/>
          <a:chOff x="0" y="0"/>
          <a:chExt cx="0" cy="0"/>
        </a:xfrm>
      </p:grpSpPr>
      <p:sp>
        <p:nvSpPr>
          <p:cNvPr id="616" name="Google Shape;61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6"/>
            <p:cNvSpPr/>
            <p:nvPr/>
          </p:nvSpPr>
          <p:spPr>
            <a:xfrm rot="2700000">
              <a:off x="8482428" y="-42254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2700000">
              <a:off x="8744103" y="-213191"/>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 name="Google Shape;669;p1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670" name="Google Shape;670;p1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671" name="Shape 671"/>
        <p:cNvGrpSpPr/>
        <p:nvPr/>
      </p:nvGrpSpPr>
      <p:grpSpPr>
        <a:xfrm>
          <a:off x="0" y="0"/>
          <a:ext cx="0" cy="0"/>
          <a:chOff x="0" y="0"/>
          <a:chExt cx="0" cy="0"/>
        </a:xfrm>
      </p:grpSpPr>
      <p:sp>
        <p:nvSpPr>
          <p:cNvPr id="672" name="Google Shape;6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17"/>
              <p:cNvSpPr/>
              <p:nvPr/>
            </p:nvSpPr>
            <p:spPr>
              <a:xfrm flipH="1" rot="2700000">
                <a:off x="-1073899" y="473691"/>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b="26177" l="16960" r="7121" t="24718"/>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17"/>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17"/>
              <p:cNvGrpSpPr/>
              <p:nvPr/>
            </p:nvGrpSpPr>
            <p:grpSpPr>
              <a:xfrm flipH="1" rot="-2700000">
                <a:off x="-216370" y="1084101"/>
                <a:ext cx="708093" cy="708493"/>
                <a:chOff x="3678700" y="407275"/>
                <a:chExt cx="708100" cy="708500"/>
              </a:xfrm>
            </p:grpSpPr>
            <p:sp>
              <p:nvSpPr>
                <p:cNvPr id="708" name="Google Shape;708;p1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1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718" name="Google Shape;718;p1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719"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9" name="Google Shape;72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b="26177" l="16960" r="7121" t="24718"/>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207237" y="2599870"/>
              <a:ext cx="1201697" cy="2824744"/>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flipH="1">
                <a:off x="8668555" y="19768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18"/>
            <p:cNvGrpSpPr/>
            <p:nvPr/>
          </p:nvGrpSpPr>
          <p:grpSpPr>
            <a:xfrm flipH="1" rot="10800000">
              <a:off x="7579756" y="-249669"/>
              <a:ext cx="2601921" cy="2438355"/>
              <a:chOff x="7340128" y="2866613"/>
              <a:chExt cx="2439225" cy="2438355"/>
            </a:xfrm>
          </p:grpSpPr>
          <p:sp>
            <p:nvSpPr>
              <p:cNvPr id="752" name="Google Shape;752;p18"/>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8"/>
            <p:cNvSpPr/>
            <p:nvPr/>
          </p:nvSpPr>
          <p:spPr>
            <a:xfrm flipH="1" rot="5400000">
              <a:off x="6551329"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18"/>
              <p:cNvCxnSpPr/>
              <p:nvPr/>
            </p:nvCxnSpPr>
            <p:spPr>
              <a:xfrm rot="10800000">
                <a:off x="7013865" y="313050"/>
                <a:ext cx="45270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759" name="Shape 759"/>
        <p:cNvGrpSpPr/>
        <p:nvPr/>
      </p:nvGrpSpPr>
      <p:grpSpPr>
        <a:xfrm>
          <a:off x="0" y="0"/>
          <a:ext cx="0" cy="0"/>
          <a:chOff x="0" y="0"/>
          <a:chExt cx="0" cy="0"/>
        </a:xfrm>
      </p:grpSpPr>
      <p:sp>
        <p:nvSpPr>
          <p:cNvPr id="760" name="Google Shape;7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61" name="Google Shape;761;p19"/>
          <p:cNvSpPr txBox="1"/>
          <p:nvPr>
            <p:ph idx="1" type="subTitle"/>
          </p:nvPr>
        </p:nvSpPr>
        <p:spPr>
          <a:xfrm>
            <a:off x="4881006"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19"/>
          <p:cNvSpPr txBox="1"/>
          <p:nvPr>
            <p:ph idx="2" type="subTitle"/>
          </p:nvPr>
        </p:nvSpPr>
        <p:spPr>
          <a:xfrm>
            <a:off x="720000" y="1786675"/>
            <a:ext cx="3543000" cy="1830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7842318" y="13857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7734200" y="2571774"/>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758564" y="155007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4619858" y="-114577"/>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5052808" y="-154439"/>
                <a:ext cx="483874" cy="419037"/>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6" name="Google Shape;776;p19"/>
            <p:cNvPicPr preferRelativeResize="0"/>
            <p:nvPr/>
          </p:nvPicPr>
          <p:blipFill rotWithShape="1">
            <a:blip r:embed="rId2">
              <a:alphaModFix/>
            </a:blip>
            <a:srcRect b="26177" l="16960" r="7121" t="24718"/>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5282230" y="-899603"/>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687063" y="4466709"/>
                <a:ext cx="12510" cy="1137387"/>
              </a:xfrm>
              <a:custGeom>
                <a:rect b="b" l="l" r="r" t="t"/>
                <a:pathLst>
                  <a:path extrusionOk="0" h="27731" w="305">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98" name="Shape 798"/>
        <p:cNvGrpSpPr/>
        <p:nvPr/>
      </p:nvGrpSpPr>
      <p:grpSpPr>
        <a:xfrm>
          <a:off x="0" y="0"/>
          <a:ext cx="0" cy="0"/>
          <a:chOff x="0" y="0"/>
          <a:chExt cx="0" cy="0"/>
        </a:xfrm>
      </p:grpSpPr>
      <p:sp>
        <p:nvSpPr>
          <p:cNvPr id="799" name="Google Shape;799;p20"/>
          <p:cNvSpPr txBox="1"/>
          <p:nvPr>
            <p:ph type="title"/>
          </p:nvPr>
        </p:nvSpPr>
        <p:spPr>
          <a:xfrm>
            <a:off x="720000" y="1565925"/>
            <a:ext cx="2799000" cy="7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0" name="Google Shape;800;p20"/>
          <p:cNvSpPr txBox="1"/>
          <p:nvPr>
            <p:ph idx="1" type="subTitle"/>
          </p:nvPr>
        </p:nvSpPr>
        <p:spPr>
          <a:xfrm>
            <a:off x="720000" y="2326750"/>
            <a:ext cx="2799000" cy="112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b="26177" l="16960" r="7121" t="24718"/>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2" name="Google Shape;822;p20"/>
            <p:cNvSpPr/>
            <p:nvPr/>
          </p:nvSpPr>
          <p:spPr>
            <a:xfrm>
              <a:off x="-630272" y="2499757"/>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720000" y="1025725"/>
            <a:ext cx="1702500" cy="993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2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8" name="Google Shape;98;p3"/>
          <p:cNvSpPr txBox="1"/>
          <p:nvPr>
            <p:ph idx="1" type="subTitle"/>
          </p:nvPr>
        </p:nvSpPr>
        <p:spPr>
          <a:xfrm>
            <a:off x="720000" y="3252375"/>
            <a:ext cx="5598000" cy="45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 name="Google Shape;11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 name="Google Shape;135;p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42" name="Shape 842"/>
        <p:cNvGrpSpPr/>
        <p:nvPr/>
      </p:nvGrpSpPr>
      <p:grpSpPr>
        <a:xfrm>
          <a:off x="0" y="0"/>
          <a:ext cx="0" cy="0"/>
          <a:chOff x="0" y="0"/>
          <a:chExt cx="0" cy="0"/>
        </a:xfrm>
      </p:grpSpPr>
      <p:sp>
        <p:nvSpPr>
          <p:cNvPr id="843" name="Google Shape;84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4" name="Google Shape;844;p21"/>
          <p:cNvSpPr txBox="1"/>
          <p:nvPr>
            <p:ph idx="1" type="body"/>
          </p:nvPr>
        </p:nvSpPr>
        <p:spPr>
          <a:xfrm>
            <a:off x="720000" y="1139550"/>
            <a:ext cx="4528500" cy="69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AutoNum type="arabicPeriod"/>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flipH="1" rot="-8100000">
              <a:off x="7249845" y="-719557"/>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355611" y="-2920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608100" y="703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8" name="Google Shape;858;p21"/>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1"/>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876"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6" name="Google Shape;89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 name="Google Shape;90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3" name="Google Shape;92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4" name="Google Shape;924;p22"/>
          <p:cNvSpPr txBox="1"/>
          <p:nvPr>
            <p:ph idx="1" type="body"/>
          </p:nvPr>
        </p:nvSpPr>
        <p:spPr>
          <a:xfrm>
            <a:off x="720000" y="1139550"/>
            <a:ext cx="4290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25" name="Google Shape;925;p22"/>
          <p:cNvSpPr txBox="1"/>
          <p:nvPr>
            <p:ph idx="2" type="body"/>
          </p:nvPr>
        </p:nvSpPr>
        <p:spPr>
          <a:xfrm>
            <a:off x="5249025" y="1139550"/>
            <a:ext cx="3174900" cy="3431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Char char="●"/>
              <a:defRPr sz="1200">
                <a:solidFill>
                  <a:srgbClr val="191919"/>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b="26177" l="16960" r="7121" t="24718"/>
            <a:stretch/>
          </p:blipFill>
          <p:spPr>
            <a:xfrm flipH="1" rot="10800000">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2" name="Google Shape;96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22"/>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73" name="Shape 973"/>
        <p:cNvGrpSpPr/>
        <p:nvPr/>
      </p:nvGrpSpPr>
      <p:grpSpPr>
        <a:xfrm>
          <a:off x="0" y="0"/>
          <a:ext cx="0" cy="0"/>
          <a:chOff x="0" y="0"/>
          <a:chExt cx="0" cy="0"/>
        </a:xfrm>
      </p:grpSpPr>
      <p:sp>
        <p:nvSpPr>
          <p:cNvPr id="974" name="Google Shape;97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3"/>
          <p:cNvSpPr txBox="1"/>
          <p:nvPr>
            <p:ph idx="1" type="subTitle"/>
          </p:nvPr>
        </p:nvSpPr>
        <p:spPr>
          <a:xfrm>
            <a:off x="713225" y="2041525"/>
            <a:ext cx="5578500" cy="60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6" name="Google Shape;976;p23"/>
          <p:cNvSpPr txBox="1"/>
          <p:nvPr>
            <p:ph idx="2" type="subTitle"/>
          </p:nvPr>
        </p:nvSpPr>
        <p:spPr>
          <a:xfrm>
            <a:off x="713225" y="3366650"/>
            <a:ext cx="5578500" cy="642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7" name="Google Shape;977;p23"/>
          <p:cNvSpPr txBox="1"/>
          <p:nvPr>
            <p:ph idx="3" type="subTitle"/>
          </p:nvPr>
        </p:nvSpPr>
        <p:spPr>
          <a:xfrm>
            <a:off x="713225" y="167940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978" name="Google Shape;978;p23"/>
          <p:cNvSpPr txBox="1"/>
          <p:nvPr>
            <p:ph idx="4" type="subTitle"/>
          </p:nvPr>
        </p:nvSpPr>
        <p:spPr>
          <a:xfrm>
            <a:off x="713225" y="3040550"/>
            <a:ext cx="55785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979" name="Google Shape;979;p23"/>
          <p:cNvGrpSpPr/>
          <p:nvPr/>
        </p:nvGrpSpPr>
        <p:grpSpPr>
          <a:xfrm flipH="1" rot="-5400000">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8" name="Google Shape;99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23"/>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25" name="Google Shape;1025;p23"/>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29" name="Google Shape;1029;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3"/>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4" name="Google Shape;1044;p23"/>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48" name="Google Shape;1048;p2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49"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24"/>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6" name="Google Shape;1056;p24"/>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057" name="Google Shape;1057;p24"/>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8" name="Google Shape;1058;p24"/>
          <p:cNvSpPr txBox="1"/>
          <p:nvPr>
            <p:ph idx="1" type="subTitle"/>
          </p:nvPr>
        </p:nvSpPr>
        <p:spPr>
          <a:xfrm>
            <a:off x="720000"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9" name="Google Shape;1059;p24"/>
          <p:cNvSpPr txBox="1"/>
          <p:nvPr>
            <p:ph idx="2" type="subTitle"/>
          </p:nvPr>
        </p:nvSpPr>
        <p:spPr>
          <a:xfrm>
            <a:off x="3584484"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0" name="Google Shape;1060;p24"/>
          <p:cNvSpPr txBox="1"/>
          <p:nvPr>
            <p:ph idx="3" type="subTitle"/>
          </p:nvPr>
        </p:nvSpPr>
        <p:spPr>
          <a:xfrm>
            <a:off x="6448975" y="26499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1" name="Google Shape;106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2" name="Google Shape;1062;p24"/>
          <p:cNvSpPr txBox="1"/>
          <p:nvPr>
            <p:ph idx="4" type="subTitle"/>
          </p:nvPr>
        </p:nvSpPr>
        <p:spPr>
          <a:xfrm>
            <a:off x="720000"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3" name="Google Shape;1063;p24"/>
          <p:cNvSpPr txBox="1"/>
          <p:nvPr>
            <p:ph idx="5" type="subTitle"/>
          </p:nvPr>
        </p:nvSpPr>
        <p:spPr>
          <a:xfrm>
            <a:off x="3584483"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64" name="Google Shape;1064;p24"/>
          <p:cNvSpPr txBox="1"/>
          <p:nvPr>
            <p:ph idx="6" type="subTitle"/>
          </p:nvPr>
        </p:nvSpPr>
        <p:spPr>
          <a:xfrm>
            <a:off x="6448972" y="23238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873793" y="233942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b="26177" l="16960" r="7121" t="24718"/>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rot="10800000">
                <a:off x="-575573" y="3820175"/>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 name="Google Shape;1101;p24"/>
            <p:cNvSpPr/>
            <p:nvPr/>
          </p:nvSpPr>
          <p:spPr>
            <a:xfrm>
              <a:off x="0" y="36165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131225" y="0"/>
              <a:ext cx="581991" cy="575861"/>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24"/>
            <p:cNvGrpSpPr/>
            <p:nvPr/>
          </p:nvGrpSpPr>
          <p:grpSpPr>
            <a:xfrm flipH="1" rot="-2700000">
              <a:off x="-216370" y="1084101"/>
              <a:ext cx="708093" cy="708493"/>
              <a:chOff x="3678700" y="407275"/>
              <a:chExt cx="708100" cy="708500"/>
            </a:xfrm>
          </p:grpSpPr>
          <p:sp>
            <p:nvSpPr>
              <p:cNvPr id="1104" name="Google Shape;1104;p24"/>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11" name="Shape 1111"/>
        <p:cNvGrpSpPr/>
        <p:nvPr/>
      </p:nvGrpSpPr>
      <p:grpSpPr>
        <a:xfrm>
          <a:off x="0" y="0"/>
          <a:ext cx="0" cy="0"/>
          <a:chOff x="0" y="0"/>
          <a:chExt cx="0" cy="0"/>
        </a:xfrm>
      </p:grpSpPr>
      <p:sp>
        <p:nvSpPr>
          <p:cNvPr id="1112" name="Google Shape;1112;p25"/>
          <p:cNvSpPr txBox="1"/>
          <p:nvPr>
            <p:ph idx="1" type="subTitle"/>
          </p:nvPr>
        </p:nvSpPr>
        <p:spPr>
          <a:xfrm>
            <a:off x="720000"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3" name="Google Shape;1113;p25"/>
          <p:cNvSpPr txBox="1"/>
          <p:nvPr>
            <p:ph idx="2" type="subTitle"/>
          </p:nvPr>
        </p:nvSpPr>
        <p:spPr>
          <a:xfrm>
            <a:off x="3584484"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4" name="Google Shape;1114;p25"/>
          <p:cNvSpPr txBox="1"/>
          <p:nvPr>
            <p:ph idx="3" type="subTitle"/>
          </p:nvPr>
        </p:nvSpPr>
        <p:spPr>
          <a:xfrm>
            <a:off x="6448975" y="3520475"/>
            <a:ext cx="1981800" cy="1088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5" name="Google Shape;111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25"/>
          <p:cNvSpPr txBox="1"/>
          <p:nvPr>
            <p:ph idx="4" type="subTitle"/>
          </p:nvPr>
        </p:nvSpPr>
        <p:spPr>
          <a:xfrm>
            <a:off x="720000"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7" name="Google Shape;1117;p25"/>
          <p:cNvSpPr txBox="1"/>
          <p:nvPr>
            <p:ph idx="5" type="subTitle"/>
          </p:nvPr>
        </p:nvSpPr>
        <p:spPr>
          <a:xfrm>
            <a:off x="3584483"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8" name="Google Shape;1118;p25"/>
          <p:cNvSpPr txBox="1"/>
          <p:nvPr>
            <p:ph idx="6" type="subTitle"/>
          </p:nvPr>
        </p:nvSpPr>
        <p:spPr>
          <a:xfrm>
            <a:off x="6448972" y="3194375"/>
            <a:ext cx="19818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19" name="Google Shape;1119;p25"/>
          <p:cNvSpPr/>
          <p:nvPr>
            <p:ph idx="7" type="pic"/>
          </p:nvPr>
        </p:nvSpPr>
        <p:spPr>
          <a:xfrm>
            <a:off x="720000" y="1236800"/>
            <a:ext cx="1981800" cy="1662300"/>
          </a:xfrm>
          <a:prstGeom prst="snip1Rect">
            <a:avLst>
              <a:gd fmla="val 16667" name="adj"/>
            </a:avLst>
          </a:prstGeom>
          <a:noFill/>
          <a:ln>
            <a:noFill/>
          </a:ln>
        </p:spPr>
      </p:sp>
      <p:sp>
        <p:nvSpPr>
          <p:cNvPr id="1120" name="Google Shape;1120;p25"/>
          <p:cNvSpPr/>
          <p:nvPr>
            <p:ph idx="8" type="pic"/>
          </p:nvPr>
        </p:nvSpPr>
        <p:spPr>
          <a:xfrm>
            <a:off x="3584475" y="1236800"/>
            <a:ext cx="1981800" cy="1662300"/>
          </a:xfrm>
          <a:prstGeom prst="snip1Rect">
            <a:avLst>
              <a:gd fmla="val 16667" name="adj"/>
            </a:avLst>
          </a:prstGeom>
          <a:noFill/>
          <a:ln>
            <a:noFill/>
          </a:ln>
        </p:spPr>
      </p:sp>
      <p:sp>
        <p:nvSpPr>
          <p:cNvPr id="1121" name="Google Shape;1121;p25"/>
          <p:cNvSpPr/>
          <p:nvPr>
            <p:ph idx="9" type="pic"/>
          </p:nvPr>
        </p:nvSpPr>
        <p:spPr>
          <a:xfrm>
            <a:off x="6448950" y="1236800"/>
            <a:ext cx="1981800" cy="1662300"/>
          </a:xfrm>
          <a:prstGeom prst="snip1Rect">
            <a:avLst>
              <a:gd fmla="val 16667" name="adj"/>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6" name="Google Shape;1136;p25"/>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25"/>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2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163" name="Google Shape;1163;p2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64" name="Shape 1164"/>
        <p:cNvGrpSpPr/>
        <p:nvPr/>
      </p:nvGrpSpPr>
      <p:grpSpPr>
        <a:xfrm>
          <a:off x="0" y="0"/>
          <a:ext cx="0" cy="0"/>
          <a:chOff x="0" y="0"/>
          <a:chExt cx="0" cy="0"/>
        </a:xfrm>
      </p:grpSpPr>
      <p:sp>
        <p:nvSpPr>
          <p:cNvPr id="1165" name="Google Shape;116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6" name="Google Shape;1166;p26"/>
          <p:cNvSpPr txBox="1"/>
          <p:nvPr>
            <p:ph idx="1" type="subTitle"/>
          </p:nvPr>
        </p:nvSpPr>
        <p:spPr>
          <a:xfrm>
            <a:off x="1804750"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7" name="Google Shape;1167;p26"/>
          <p:cNvSpPr txBox="1"/>
          <p:nvPr>
            <p:ph idx="2" type="subTitle"/>
          </p:nvPr>
        </p:nvSpPr>
        <p:spPr>
          <a:xfrm>
            <a:off x="5237152" y="1935218"/>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26"/>
          <p:cNvSpPr txBox="1"/>
          <p:nvPr>
            <p:ph idx="3" type="subTitle"/>
          </p:nvPr>
        </p:nvSpPr>
        <p:spPr>
          <a:xfrm>
            <a:off x="1804750"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26"/>
          <p:cNvSpPr txBox="1"/>
          <p:nvPr>
            <p:ph idx="4" type="subTitle"/>
          </p:nvPr>
        </p:nvSpPr>
        <p:spPr>
          <a:xfrm>
            <a:off x="5237152" y="3561374"/>
            <a:ext cx="21021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0" name="Google Shape;1170;p26"/>
          <p:cNvSpPr txBox="1"/>
          <p:nvPr>
            <p:ph idx="5" type="subTitle"/>
          </p:nvPr>
        </p:nvSpPr>
        <p:spPr>
          <a:xfrm>
            <a:off x="18047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1" name="Google Shape;1171;p26"/>
          <p:cNvSpPr txBox="1"/>
          <p:nvPr>
            <p:ph idx="6" type="subTitle"/>
          </p:nvPr>
        </p:nvSpPr>
        <p:spPr>
          <a:xfrm>
            <a:off x="5237150" y="1605775"/>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2" name="Google Shape;1172;p26"/>
          <p:cNvSpPr txBox="1"/>
          <p:nvPr>
            <p:ph idx="7" type="subTitle"/>
          </p:nvPr>
        </p:nvSpPr>
        <p:spPr>
          <a:xfrm>
            <a:off x="18047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173" name="Google Shape;1173;p26"/>
          <p:cNvSpPr txBox="1"/>
          <p:nvPr>
            <p:ph idx="8" type="subTitle"/>
          </p:nvPr>
        </p:nvSpPr>
        <p:spPr>
          <a:xfrm>
            <a:off x="5237150" y="3231981"/>
            <a:ext cx="2102100" cy="405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b="26177" l="16960" r="7121" t="24718"/>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flipH="1" rot="2700000">
                <a:off x="-1733384" y="199281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flipH="1" rot="2700000">
                <a:off x="-1192832" y="2500186"/>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6"/>
                <p:cNvSpPr/>
                <p:nvPr/>
              </p:nvSpPr>
              <p:spPr>
                <a:xfrm rot="10800000">
                  <a:off x="-102297" y="3780153"/>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flipH="1" rot="-8100000">
                  <a:off x="6536116" y="315063"/>
                  <a:ext cx="4006334" cy="4749375"/>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6"/>
                <p:cNvSpPr/>
                <p:nvPr/>
              </p:nvSpPr>
              <p:spPr>
                <a:xfrm flipH="1" rot="-8100000">
                  <a:off x="7076657" y="1499343"/>
                  <a:ext cx="2925242" cy="3057723"/>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6"/>
                <p:cNvSpPr/>
                <p:nvPr/>
              </p:nvSpPr>
              <p:spPr>
                <a:xfrm>
                  <a:off x="8301511" y="-335348"/>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6"/>
                <p:cNvSpPr/>
                <p:nvPr/>
              </p:nvSpPr>
              <p:spPr>
                <a:xfrm>
                  <a:off x="8554000" y="27076"/>
                  <a:ext cx="687411" cy="2086997"/>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07" name="Google Shape;1207;p26"/>
            <p:cNvPicPr preferRelativeResize="0"/>
            <p:nvPr/>
          </p:nvPicPr>
          <p:blipFill rotWithShape="1">
            <a:blip r:embed="rId2">
              <a:alphaModFix/>
            </a:blip>
            <a:srcRect b="26177" l="16960" r="7121" t="24718"/>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6"/>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15" name="Shape 1215"/>
        <p:cNvGrpSpPr/>
        <p:nvPr/>
      </p:nvGrpSpPr>
      <p:grpSpPr>
        <a:xfrm>
          <a:off x="0" y="0"/>
          <a:ext cx="0" cy="0"/>
          <a:chOff x="0" y="0"/>
          <a:chExt cx="0" cy="0"/>
        </a:xfrm>
      </p:grpSpPr>
      <p:sp>
        <p:nvSpPr>
          <p:cNvPr id="1216" name="Google Shape;1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7" name="Google Shape;1217;p27"/>
          <p:cNvSpPr txBox="1"/>
          <p:nvPr>
            <p:ph idx="1" type="subTitle"/>
          </p:nvPr>
        </p:nvSpPr>
        <p:spPr>
          <a:xfrm>
            <a:off x="720000"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8" name="Google Shape;1218;p27"/>
          <p:cNvSpPr txBox="1"/>
          <p:nvPr>
            <p:ph idx="2" type="subTitle"/>
          </p:nvPr>
        </p:nvSpPr>
        <p:spPr>
          <a:xfrm>
            <a:off x="3469872"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9" name="Google Shape;1219;p27"/>
          <p:cNvSpPr txBox="1"/>
          <p:nvPr>
            <p:ph idx="3" type="subTitle"/>
          </p:nvPr>
        </p:nvSpPr>
        <p:spPr>
          <a:xfrm>
            <a:off x="720000"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0" name="Google Shape;1220;p27"/>
          <p:cNvSpPr txBox="1"/>
          <p:nvPr>
            <p:ph idx="4" type="subTitle"/>
          </p:nvPr>
        </p:nvSpPr>
        <p:spPr>
          <a:xfrm>
            <a:off x="3469872"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1" name="Google Shape;1221;p27"/>
          <p:cNvSpPr txBox="1"/>
          <p:nvPr>
            <p:ph idx="5" type="subTitle"/>
          </p:nvPr>
        </p:nvSpPr>
        <p:spPr>
          <a:xfrm>
            <a:off x="6219751" y="2113784"/>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7"/>
          <p:cNvSpPr txBox="1"/>
          <p:nvPr>
            <p:ph idx="6" type="subTitle"/>
          </p:nvPr>
        </p:nvSpPr>
        <p:spPr>
          <a:xfrm>
            <a:off x="6219751" y="3859222"/>
            <a:ext cx="22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3" name="Google Shape;1223;p27"/>
          <p:cNvSpPr txBox="1"/>
          <p:nvPr>
            <p:ph idx="7" type="subTitle"/>
          </p:nvPr>
        </p:nvSpPr>
        <p:spPr>
          <a:xfrm>
            <a:off x="720000"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4" name="Google Shape;1224;p27"/>
          <p:cNvSpPr txBox="1"/>
          <p:nvPr>
            <p:ph idx="8" type="subTitle"/>
          </p:nvPr>
        </p:nvSpPr>
        <p:spPr>
          <a:xfrm>
            <a:off x="3469873"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5" name="Google Shape;1225;p27"/>
          <p:cNvSpPr txBox="1"/>
          <p:nvPr>
            <p:ph idx="9" type="subTitle"/>
          </p:nvPr>
        </p:nvSpPr>
        <p:spPr>
          <a:xfrm>
            <a:off x="720000"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6" name="Google Shape;1226;p27"/>
          <p:cNvSpPr txBox="1"/>
          <p:nvPr>
            <p:ph idx="13" type="subTitle"/>
          </p:nvPr>
        </p:nvSpPr>
        <p:spPr>
          <a:xfrm>
            <a:off x="3469873"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7" name="Google Shape;1227;p27"/>
          <p:cNvSpPr txBox="1"/>
          <p:nvPr>
            <p:ph idx="14" type="subTitle"/>
          </p:nvPr>
        </p:nvSpPr>
        <p:spPr>
          <a:xfrm>
            <a:off x="6219752" y="1787675"/>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228" name="Google Shape;1228;p27"/>
          <p:cNvSpPr txBox="1"/>
          <p:nvPr>
            <p:ph idx="15" type="subTitle"/>
          </p:nvPr>
        </p:nvSpPr>
        <p:spPr>
          <a:xfrm>
            <a:off x="6219752" y="3533123"/>
            <a:ext cx="22041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b="26177" l="16960" r="7121" t="24718"/>
            <a:stretch/>
          </p:blipFill>
          <p:spPr>
            <a:xfrm>
              <a:off x="7361325" y="-596625"/>
              <a:ext cx="2441950" cy="1863749"/>
            </a:xfrm>
            <a:prstGeom prst="rect">
              <a:avLst/>
            </a:prstGeom>
            <a:noFill/>
            <a:ln>
              <a:noFill/>
            </a:ln>
          </p:spPr>
        </p:pic>
        <p:grpSp>
          <p:nvGrpSpPr>
            <p:cNvPr id="1231" name="Google Shape;1231;p27"/>
            <p:cNvGrpSpPr/>
            <p:nvPr/>
          </p:nvGrpSpPr>
          <p:grpSpPr>
            <a:xfrm flipH="1" rot="-2700000">
              <a:off x="7289785" y="-1246897"/>
              <a:ext cx="2552124" cy="3347490"/>
              <a:chOff x="2976325" y="908175"/>
              <a:chExt cx="4028179" cy="5283555"/>
            </a:xfrm>
          </p:grpSpPr>
          <p:sp>
            <p:nvSpPr>
              <p:cNvPr id="1232" name="Google Shape;1232;p27"/>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6627600" y="-49075"/>
                <a:ext cx="570546" cy="494095"/>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3" name="Google Shape;1243;p27"/>
            <p:cNvPicPr preferRelativeResize="0"/>
            <p:nvPr/>
          </p:nvPicPr>
          <p:blipFill rotWithShape="1">
            <a:blip r:embed="rId2">
              <a:alphaModFix/>
            </a:blip>
            <a:srcRect b="26177" l="16960" r="7121" t="24718"/>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2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2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65" name="Shape 1265"/>
        <p:cNvGrpSpPr/>
        <p:nvPr/>
      </p:nvGrpSpPr>
      <p:grpSpPr>
        <a:xfrm>
          <a:off x="0" y="0"/>
          <a:ext cx="0" cy="0"/>
          <a:chOff x="0" y="0"/>
          <a:chExt cx="0" cy="0"/>
        </a:xfrm>
      </p:grpSpPr>
      <p:sp>
        <p:nvSpPr>
          <p:cNvPr id="1266" name="Google Shape;1266;p28"/>
          <p:cNvSpPr txBox="1"/>
          <p:nvPr>
            <p:ph hasCustomPrompt="1" type="title"/>
          </p:nvPr>
        </p:nvSpPr>
        <p:spPr>
          <a:xfrm>
            <a:off x="2358450" y="664988"/>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p:nvPr>
            <p:ph idx="1" type="subTitle"/>
          </p:nvPr>
        </p:nvSpPr>
        <p:spPr>
          <a:xfrm>
            <a:off x="2358450" y="1282313"/>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68" name="Google Shape;1268;p28"/>
          <p:cNvSpPr txBox="1"/>
          <p:nvPr>
            <p:ph hasCustomPrompt="1" idx="2" type="title"/>
          </p:nvPr>
        </p:nvSpPr>
        <p:spPr>
          <a:xfrm>
            <a:off x="2358450" y="2027244"/>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p:nvPr>
            <p:ph idx="3" type="subTitle"/>
          </p:nvPr>
        </p:nvSpPr>
        <p:spPr>
          <a:xfrm>
            <a:off x="2358450" y="2645558"/>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0" name="Google Shape;1270;p28"/>
          <p:cNvSpPr txBox="1"/>
          <p:nvPr>
            <p:ph hasCustomPrompt="1" idx="4" type="title"/>
          </p:nvPr>
        </p:nvSpPr>
        <p:spPr>
          <a:xfrm>
            <a:off x="2358450" y="3390475"/>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p:nvPr>
            <p:ph idx="5" type="subTitle"/>
          </p:nvPr>
        </p:nvSpPr>
        <p:spPr>
          <a:xfrm>
            <a:off x="2358450" y="4009779"/>
            <a:ext cx="46968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8" name="Google Shape;1278;p2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279" name="Google Shape;1279;p2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80" name="Shape 1280"/>
        <p:cNvGrpSpPr/>
        <p:nvPr/>
      </p:nvGrpSpPr>
      <p:grpSpPr>
        <a:xfrm>
          <a:off x="0" y="0"/>
          <a:ext cx="0" cy="0"/>
          <a:chOff x="0" y="0"/>
          <a:chExt cx="0" cy="0"/>
        </a:xfrm>
      </p:grpSpPr>
      <p:sp>
        <p:nvSpPr>
          <p:cNvPr id="1281" name="Google Shape;1281;p29"/>
          <p:cNvSpPr txBox="1"/>
          <p:nvPr>
            <p:ph idx="1" type="subTitle"/>
          </p:nvPr>
        </p:nvSpPr>
        <p:spPr>
          <a:xfrm>
            <a:off x="1157250" y="1609575"/>
            <a:ext cx="4448100" cy="12393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IBM Plex Mono"/>
              <a:buNone/>
              <a:defRPr b="1" sz="2000">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2" name="Google Shape;1282;p29"/>
          <p:cNvSpPr txBox="1"/>
          <p:nvPr>
            <p:ph type="title"/>
          </p:nvPr>
        </p:nvSpPr>
        <p:spPr>
          <a:xfrm>
            <a:off x="1157302" y="494775"/>
            <a:ext cx="51267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3" name="Google Shape;1283;p29"/>
          <p:cNvGrpSpPr/>
          <p:nvPr/>
        </p:nvGrpSpPr>
        <p:grpSpPr>
          <a:xfrm>
            <a:off x="-291585" y="-494819"/>
            <a:ext cx="1448824" cy="2238804"/>
            <a:chOff x="-308635" y="-494819"/>
            <a:chExt cx="1448824" cy="2238804"/>
          </a:xfrm>
        </p:grpSpPr>
        <p:grpSp>
          <p:nvGrpSpPr>
            <p:cNvPr id="1284" name="Google Shape;1284;p29"/>
            <p:cNvGrpSpPr/>
            <p:nvPr/>
          </p:nvGrpSpPr>
          <p:grpSpPr>
            <a:xfrm>
              <a:off x="-275757" y="-242066"/>
              <a:ext cx="981772" cy="1986051"/>
              <a:chOff x="-293545" y="3454371"/>
              <a:chExt cx="981772" cy="1986051"/>
            </a:xfrm>
          </p:grpSpPr>
          <p:sp>
            <p:nvSpPr>
              <p:cNvPr id="1285" name="Google Shape;1285;p2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29"/>
            <p:cNvGrpSpPr/>
            <p:nvPr/>
          </p:nvGrpSpPr>
          <p:grpSpPr>
            <a:xfrm>
              <a:off x="364499" y="794648"/>
              <a:ext cx="699940" cy="478601"/>
              <a:chOff x="39722" y="4349021"/>
              <a:chExt cx="1061964" cy="726143"/>
            </a:xfrm>
          </p:grpSpPr>
          <p:grpSp>
            <p:nvGrpSpPr>
              <p:cNvPr id="1288" name="Google Shape;1288;p29"/>
              <p:cNvGrpSpPr/>
              <p:nvPr/>
            </p:nvGrpSpPr>
            <p:grpSpPr>
              <a:xfrm rot="2700000">
                <a:off x="140502" y="4460924"/>
                <a:ext cx="524584" cy="502337"/>
                <a:chOff x="1189791" y="-1767331"/>
                <a:chExt cx="904284" cy="865933"/>
              </a:xfrm>
            </p:grpSpPr>
            <p:sp>
              <p:nvSpPr>
                <p:cNvPr id="1289" name="Google Shape;1289;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29"/>
                <p:cNvGrpSpPr/>
                <p:nvPr/>
              </p:nvGrpSpPr>
              <p:grpSpPr>
                <a:xfrm>
                  <a:off x="1232795" y="-1740829"/>
                  <a:ext cx="717621" cy="717392"/>
                  <a:chOff x="1483457" y="3953671"/>
                  <a:chExt cx="717621" cy="717392"/>
                </a:xfrm>
              </p:grpSpPr>
              <p:sp>
                <p:nvSpPr>
                  <p:cNvPr id="1291" name="Google Shape;1291;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6" name="Google Shape;1296;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29"/>
            <p:cNvGrpSpPr/>
            <p:nvPr/>
          </p:nvGrpSpPr>
          <p:grpSpPr>
            <a:xfrm rot="-5400000">
              <a:off x="-460623" y="-342832"/>
              <a:ext cx="1351491" cy="1047516"/>
              <a:chOff x="-2460210" y="2758493"/>
              <a:chExt cx="1351491" cy="1047516"/>
            </a:xfrm>
          </p:grpSpPr>
          <p:sp>
            <p:nvSpPr>
              <p:cNvPr id="1298" name="Google Shape;1298;p2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29"/>
            <p:cNvGrpSpPr/>
            <p:nvPr/>
          </p:nvGrpSpPr>
          <p:grpSpPr>
            <a:xfrm>
              <a:off x="440249" y="455173"/>
              <a:ext cx="699940" cy="478601"/>
              <a:chOff x="39722" y="4349021"/>
              <a:chExt cx="1061964" cy="726143"/>
            </a:xfrm>
          </p:grpSpPr>
          <p:grpSp>
            <p:nvGrpSpPr>
              <p:cNvPr id="1303" name="Google Shape;1303;p29"/>
              <p:cNvGrpSpPr/>
              <p:nvPr/>
            </p:nvGrpSpPr>
            <p:grpSpPr>
              <a:xfrm rot="2700000">
                <a:off x="140502" y="4460924"/>
                <a:ext cx="524584" cy="502337"/>
                <a:chOff x="1189791" y="-1767331"/>
                <a:chExt cx="904284" cy="865933"/>
              </a:xfrm>
            </p:grpSpPr>
            <p:sp>
              <p:nvSpPr>
                <p:cNvPr id="1304" name="Google Shape;1304;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29"/>
                <p:cNvGrpSpPr/>
                <p:nvPr/>
              </p:nvGrpSpPr>
              <p:grpSpPr>
                <a:xfrm>
                  <a:off x="1232795" y="-1740829"/>
                  <a:ext cx="717621" cy="717392"/>
                  <a:chOff x="1483457" y="3953671"/>
                  <a:chExt cx="717621" cy="717392"/>
                </a:xfrm>
              </p:grpSpPr>
              <p:sp>
                <p:nvSpPr>
                  <p:cNvPr id="1306" name="Google Shape;1306;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1" name="Google Shape;1311;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29"/>
            <p:cNvGrpSpPr/>
            <p:nvPr/>
          </p:nvGrpSpPr>
          <p:grpSpPr>
            <a:xfrm>
              <a:off x="-63826" y="511661"/>
              <a:ext cx="699940" cy="478601"/>
              <a:chOff x="39722" y="4349021"/>
              <a:chExt cx="1061964" cy="726143"/>
            </a:xfrm>
          </p:grpSpPr>
          <p:grpSp>
            <p:nvGrpSpPr>
              <p:cNvPr id="1313" name="Google Shape;1313;p29"/>
              <p:cNvGrpSpPr/>
              <p:nvPr/>
            </p:nvGrpSpPr>
            <p:grpSpPr>
              <a:xfrm rot="2700000">
                <a:off x="140502" y="4460924"/>
                <a:ext cx="524584" cy="502337"/>
                <a:chOff x="1189791" y="-1767331"/>
                <a:chExt cx="904284" cy="865933"/>
              </a:xfrm>
            </p:grpSpPr>
            <p:sp>
              <p:nvSpPr>
                <p:cNvPr id="1314" name="Google Shape;1314;p2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29"/>
                <p:cNvGrpSpPr/>
                <p:nvPr/>
              </p:nvGrpSpPr>
              <p:grpSpPr>
                <a:xfrm>
                  <a:off x="1232795" y="-1740829"/>
                  <a:ext cx="717621" cy="717392"/>
                  <a:chOff x="1483457" y="3953671"/>
                  <a:chExt cx="717621" cy="717392"/>
                </a:xfrm>
              </p:grpSpPr>
              <p:sp>
                <p:nvSpPr>
                  <p:cNvPr id="1316" name="Google Shape;1316;p2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1" name="Google Shape;1321;p2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2" name="Google Shape;1322;p29"/>
          <p:cNvGrpSpPr/>
          <p:nvPr/>
        </p:nvGrpSpPr>
        <p:grpSpPr>
          <a:xfrm>
            <a:off x="2659712" y="4275400"/>
            <a:ext cx="4952059" cy="2992224"/>
            <a:chOff x="2659712" y="4275400"/>
            <a:chExt cx="4952059" cy="2992224"/>
          </a:xfrm>
        </p:grpSpPr>
        <p:pic>
          <p:nvPicPr>
            <p:cNvPr id="1323" name="Google Shape;1323;p29"/>
            <p:cNvPicPr preferRelativeResize="0"/>
            <p:nvPr/>
          </p:nvPicPr>
          <p:blipFill rotWithShape="1">
            <a:blip r:embed="rId2">
              <a:alphaModFix/>
            </a:blip>
            <a:srcRect b="26177" l="16960" r="7121" t="24718"/>
            <a:stretch/>
          </p:blipFill>
          <p:spPr>
            <a:xfrm rot="10800000">
              <a:off x="2659712" y="4275400"/>
              <a:ext cx="3549051" cy="2992224"/>
            </a:xfrm>
            <a:prstGeom prst="rect">
              <a:avLst/>
            </a:prstGeom>
            <a:noFill/>
            <a:ln>
              <a:noFill/>
            </a:ln>
          </p:spPr>
        </p:pic>
        <p:grpSp>
          <p:nvGrpSpPr>
            <p:cNvPr id="1324" name="Google Shape;1324;p29"/>
            <p:cNvGrpSpPr/>
            <p:nvPr/>
          </p:nvGrpSpPr>
          <p:grpSpPr>
            <a:xfrm rot="-5400000">
              <a:off x="3258038" y="4413859"/>
              <a:ext cx="906953" cy="1517787"/>
              <a:chOff x="79748" y="2808602"/>
              <a:chExt cx="906953" cy="1517787"/>
            </a:xfrm>
          </p:grpSpPr>
          <p:sp>
            <p:nvSpPr>
              <p:cNvPr id="1325" name="Google Shape;1325;p29"/>
              <p:cNvSpPr/>
              <p:nvPr/>
            </p:nvSpPr>
            <p:spPr>
              <a:xfrm rot="5400000">
                <a:off x="357831" y="282094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rot="5400000">
                <a:off x="537866" y="3393994"/>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rot="5400000">
                <a:off x="67406" y="3278257"/>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rot="5400000">
                <a:off x="417006" y="375669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29"/>
            <p:cNvGrpSpPr/>
            <p:nvPr/>
          </p:nvGrpSpPr>
          <p:grpSpPr>
            <a:xfrm rot="5400000">
              <a:off x="5484569" y="3756062"/>
              <a:ext cx="1421047" cy="2833357"/>
              <a:chOff x="334358" y="2186737"/>
              <a:chExt cx="1421047" cy="2833357"/>
            </a:xfrm>
          </p:grpSpPr>
          <p:sp>
            <p:nvSpPr>
              <p:cNvPr id="1330" name="Google Shape;1330;p29"/>
              <p:cNvSpPr/>
              <p:nvPr/>
            </p:nvSpPr>
            <p:spPr>
              <a:xfrm rot="10800000">
                <a:off x="334358" y="2186737"/>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29"/>
              <p:cNvGrpSpPr/>
              <p:nvPr/>
            </p:nvGrpSpPr>
            <p:grpSpPr>
              <a:xfrm rot="5400000">
                <a:off x="1046250" y="3181856"/>
                <a:ext cx="161977" cy="161940"/>
                <a:chOff x="1101075" y="2142375"/>
                <a:chExt cx="439200" cy="439100"/>
              </a:xfrm>
            </p:grpSpPr>
            <p:sp>
              <p:nvSpPr>
                <p:cNvPr id="1332" name="Google Shape;1332;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29"/>
              <p:cNvGrpSpPr/>
              <p:nvPr/>
            </p:nvGrpSpPr>
            <p:grpSpPr>
              <a:xfrm rot="-5400000">
                <a:off x="628029" y="4564272"/>
                <a:ext cx="161977" cy="161940"/>
                <a:chOff x="1101075" y="2142375"/>
                <a:chExt cx="439200" cy="439100"/>
              </a:xfrm>
            </p:grpSpPr>
            <p:sp>
              <p:nvSpPr>
                <p:cNvPr id="1335" name="Google Shape;1335;p2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7" name="Google Shape;1337;p29"/>
          <p:cNvSpPr txBox="1"/>
          <p:nvPr/>
        </p:nvSpPr>
        <p:spPr>
          <a:xfrm>
            <a:off x="1157300" y="3476950"/>
            <a:ext cx="5320200" cy="6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b="1" lang="en" sz="1200" u="sng">
                <a:solidFill>
                  <a:schemeClr val="dk1"/>
                </a:solidFill>
                <a:latin typeface="Poppins"/>
                <a:ea typeface="Poppins"/>
                <a:cs typeface="Poppins"/>
                <a:sym typeface="Poppins"/>
                <a:hlinkClick r:id="rId3">
                  <a:extLst>
                    <a:ext uri="{A12FA001-AC4F-418D-AE19-62706E023703}">
                      <ahyp:hlinkClr val="tx"/>
                    </a:ext>
                  </a:extLst>
                </a:hlinkClick>
              </a:rPr>
              <a:t>Slidesgo</a:t>
            </a:r>
            <a:r>
              <a:rPr lang="en" sz="1200">
                <a:solidFill>
                  <a:schemeClr val="dk1"/>
                </a:solidFill>
                <a:latin typeface="Poppins"/>
                <a:ea typeface="Poppins"/>
                <a:cs typeface="Poppins"/>
                <a:sym typeface="Poppins"/>
              </a:rPr>
              <a:t>, and includes icons, infographics &amp; images by</a:t>
            </a:r>
            <a:r>
              <a:rPr b="1" lang="en" sz="1200">
                <a:solidFill>
                  <a:schemeClr val="dk1"/>
                </a:solidFill>
                <a:latin typeface="Poppins"/>
                <a:ea typeface="Poppins"/>
                <a:cs typeface="Poppins"/>
                <a:sym typeface="Poppins"/>
              </a:rPr>
              <a:t> </a:t>
            </a:r>
            <a:r>
              <a:rPr b="1" lang="en" sz="1200" u="sng">
                <a:solidFill>
                  <a:schemeClr val="dk1"/>
                </a:solidFill>
                <a:latin typeface="Poppins"/>
                <a:ea typeface="Poppins"/>
                <a:cs typeface="Poppins"/>
                <a:sym typeface="Poppins"/>
                <a:hlinkClick r:id="rId4">
                  <a:extLst>
                    <a:ext uri="{A12FA001-AC4F-418D-AE19-62706E023703}">
                      <ahyp:hlinkClr val="tx"/>
                    </a:ext>
                  </a:extLst>
                </a:hlinkClick>
              </a:rPr>
              <a:t>Freepik</a:t>
            </a:r>
            <a:r>
              <a:rPr b="1" lang="en" sz="1200" u="sng">
                <a:solidFill>
                  <a:schemeClr val="dk1"/>
                </a:solidFill>
                <a:latin typeface="Poppins"/>
                <a:ea typeface="Poppins"/>
                <a:cs typeface="Poppins"/>
                <a:sym typeface="Poppins"/>
              </a:rPr>
              <a:t> </a:t>
            </a:r>
            <a:endParaRPr b="1" sz="12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38" name="Shape 1338"/>
        <p:cNvGrpSpPr/>
        <p:nvPr/>
      </p:nvGrpSpPr>
      <p:grpSpPr>
        <a:xfrm>
          <a:off x="0" y="0"/>
          <a:ext cx="0" cy="0"/>
          <a:chOff x="0" y="0"/>
          <a:chExt cx="0" cy="0"/>
        </a:xfrm>
      </p:grpSpPr>
      <p:grpSp>
        <p:nvGrpSpPr>
          <p:cNvPr id="1339" name="Google Shape;1339;p30"/>
          <p:cNvGrpSpPr/>
          <p:nvPr/>
        </p:nvGrpSpPr>
        <p:grpSpPr>
          <a:xfrm>
            <a:off x="-623241" y="3925887"/>
            <a:ext cx="2833357" cy="1517787"/>
            <a:chOff x="-623241" y="3849687"/>
            <a:chExt cx="2833357" cy="1517787"/>
          </a:xfrm>
        </p:grpSpPr>
        <p:grpSp>
          <p:nvGrpSpPr>
            <p:cNvPr id="1340" name="Google Shape;1340;p30"/>
            <p:cNvGrpSpPr/>
            <p:nvPr/>
          </p:nvGrpSpPr>
          <p:grpSpPr>
            <a:xfrm rot="5400000">
              <a:off x="-879113" y="4155104"/>
              <a:ext cx="1517787" cy="906953"/>
              <a:chOff x="-55500" y="4835979"/>
              <a:chExt cx="1517787" cy="906953"/>
            </a:xfrm>
          </p:grpSpPr>
          <p:sp>
            <p:nvSpPr>
              <p:cNvPr id="1341" name="Google Shape;1341;p3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30"/>
            <p:cNvGrpSpPr/>
            <p:nvPr/>
          </p:nvGrpSpPr>
          <p:grpSpPr>
            <a:xfrm>
              <a:off x="-623241" y="3946426"/>
              <a:ext cx="2833357" cy="1421047"/>
              <a:chOff x="-677366" y="4067276"/>
              <a:chExt cx="2833357" cy="1421047"/>
            </a:xfrm>
          </p:grpSpPr>
          <p:sp>
            <p:nvSpPr>
              <p:cNvPr id="1346" name="Google Shape;1346;p3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30"/>
              <p:cNvGrpSpPr/>
              <p:nvPr/>
            </p:nvGrpSpPr>
            <p:grpSpPr>
              <a:xfrm>
                <a:off x="317735" y="4614472"/>
                <a:ext cx="161977" cy="161940"/>
                <a:chOff x="1101075" y="2142375"/>
                <a:chExt cx="439200" cy="439100"/>
              </a:xfrm>
            </p:grpSpPr>
            <p:sp>
              <p:nvSpPr>
                <p:cNvPr id="1348" name="Google Shape;1348;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30"/>
              <p:cNvGrpSpPr/>
              <p:nvPr/>
            </p:nvGrpSpPr>
            <p:grpSpPr>
              <a:xfrm rot="10800000">
                <a:off x="1700151" y="5032693"/>
                <a:ext cx="161977" cy="161940"/>
                <a:chOff x="1101075" y="2142375"/>
                <a:chExt cx="439200" cy="439100"/>
              </a:xfrm>
            </p:grpSpPr>
            <p:sp>
              <p:nvSpPr>
                <p:cNvPr id="1351" name="Google Shape;1351;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30"/>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6323925" y="-1678249"/>
            <a:ext cx="4189199" cy="3065874"/>
            <a:chOff x="6171525" y="-1678249"/>
            <a:chExt cx="4189199" cy="3065874"/>
          </a:xfrm>
        </p:grpSpPr>
        <p:sp>
          <p:nvSpPr>
            <p:cNvPr id="1355" name="Google Shape;1355;p30"/>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6" name="Google Shape;1356;p30"/>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357" name="Google Shape;1357;p30"/>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30"/>
            <p:cNvGrpSpPr/>
            <p:nvPr/>
          </p:nvGrpSpPr>
          <p:grpSpPr>
            <a:xfrm rot="-2700000">
              <a:off x="8302147" y="61289"/>
              <a:ext cx="582044" cy="582419"/>
              <a:chOff x="959750" y="3039275"/>
              <a:chExt cx="582050" cy="582425"/>
            </a:xfrm>
          </p:grpSpPr>
          <p:sp>
            <p:nvSpPr>
              <p:cNvPr id="1359" name="Google Shape;1359;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30"/>
            <p:cNvGrpSpPr/>
            <p:nvPr/>
          </p:nvGrpSpPr>
          <p:grpSpPr>
            <a:xfrm rot="-2700000">
              <a:off x="8551447" y="61289"/>
              <a:ext cx="582044" cy="582419"/>
              <a:chOff x="959750" y="3039275"/>
              <a:chExt cx="582050" cy="582425"/>
            </a:xfrm>
          </p:grpSpPr>
          <p:sp>
            <p:nvSpPr>
              <p:cNvPr id="1367" name="Google Shape;1367;p3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4" name="Google Shape;1374;p30"/>
          <p:cNvGrpSpPr/>
          <p:nvPr/>
        </p:nvGrpSpPr>
        <p:grpSpPr>
          <a:xfrm rot="2700000">
            <a:off x="8945322" y="2352177"/>
            <a:ext cx="439196" cy="439096"/>
            <a:chOff x="1101075" y="2142375"/>
            <a:chExt cx="439200" cy="439100"/>
          </a:xfrm>
        </p:grpSpPr>
        <p:sp>
          <p:nvSpPr>
            <p:cNvPr id="1375" name="Google Shape;1375;p3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4"/>
          <p:cNvSpPr txBox="1"/>
          <p:nvPr>
            <p:ph idx="1" type="body"/>
          </p:nvPr>
        </p:nvSpPr>
        <p:spPr>
          <a:xfrm>
            <a:off x="720000" y="1139551"/>
            <a:ext cx="7704000" cy="41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AutoNum type="arabicPeriod"/>
              <a:defRPr>
                <a:solidFill>
                  <a:srgbClr val="191919"/>
                </a:solidFill>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b="26177" l="16960" r="7121" t="24718"/>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10800000">
                <a:off x="7785196" y="342199"/>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4"/>
            <p:cNvSpPr/>
            <p:nvPr/>
          </p:nvSpPr>
          <p:spPr>
            <a:xfrm rot="5400000">
              <a:off x="8098189" y="-87718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10800000">
              <a:off x="-132364" y="1829399"/>
              <a:ext cx="396852" cy="2260214"/>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4"/>
            <p:cNvSpPr/>
            <p:nvPr/>
          </p:nvSpPr>
          <p:spPr>
            <a:xfrm>
              <a:off x="152767" y="-57254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6579" y="-57316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1377" name="Shape 1377"/>
        <p:cNvGrpSpPr/>
        <p:nvPr/>
      </p:nvGrpSpPr>
      <p:grpSpPr>
        <a:xfrm>
          <a:off x="0" y="0"/>
          <a:ext cx="0" cy="0"/>
          <a:chOff x="0" y="0"/>
          <a:chExt cx="0" cy="0"/>
        </a:xfrm>
      </p:grpSpPr>
      <p:grpSp>
        <p:nvGrpSpPr>
          <p:cNvPr id="1378" name="Google Shape;1378;p31"/>
          <p:cNvGrpSpPr/>
          <p:nvPr/>
        </p:nvGrpSpPr>
        <p:grpSpPr>
          <a:xfrm>
            <a:off x="8332551" y="-7"/>
            <a:ext cx="2386151" cy="3293873"/>
            <a:chOff x="8256351" y="-7"/>
            <a:chExt cx="2386151" cy="3293873"/>
          </a:xfrm>
        </p:grpSpPr>
        <p:pic>
          <p:nvPicPr>
            <p:cNvPr id="1379" name="Google Shape;1379;p31"/>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1380" name="Google Shape;1380;p31"/>
            <p:cNvGrpSpPr/>
            <p:nvPr/>
          </p:nvGrpSpPr>
          <p:grpSpPr>
            <a:xfrm rot="10800000">
              <a:off x="8452444" y="-7"/>
              <a:ext cx="325154" cy="1788670"/>
              <a:chOff x="8869019" y="-622132"/>
              <a:chExt cx="325154" cy="1788670"/>
            </a:xfrm>
          </p:grpSpPr>
          <p:sp>
            <p:nvSpPr>
              <p:cNvPr id="1381" name="Google Shape;1381;p31"/>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31"/>
              <p:cNvGrpSpPr/>
              <p:nvPr/>
            </p:nvGrpSpPr>
            <p:grpSpPr>
              <a:xfrm rot="1800062">
                <a:off x="9035610" y="1007995"/>
                <a:ext cx="134040" cy="134009"/>
                <a:chOff x="1101075" y="2142375"/>
                <a:chExt cx="439200" cy="439100"/>
              </a:xfrm>
            </p:grpSpPr>
            <p:sp>
              <p:nvSpPr>
                <p:cNvPr id="1383" name="Google Shape;1383;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85" name="Google Shape;1385;p31"/>
          <p:cNvGrpSpPr/>
          <p:nvPr/>
        </p:nvGrpSpPr>
        <p:grpSpPr>
          <a:xfrm>
            <a:off x="-213525" y="171225"/>
            <a:ext cx="439200" cy="439100"/>
            <a:chOff x="1101075" y="2142375"/>
            <a:chExt cx="439200" cy="439100"/>
          </a:xfrm>
        </p:grpSpPr>
        <p:sp>
          <p:nvSpPr>
            <p:cNvPr id="1386" name="Google Shape;1386;p31"/>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31"/>
          <p:cNvGrpSpPr/>
          <p:nvPr/>
        </p:nvGrpSpPr>
        <p:grpSpPr>
          <a:xfrm>
            <a:off x="-1262974" y="3161328"/>
            <a:ext cx="4822591" cy="2934500"/>
            <a:chOff x="-1186774" y="3161328"/>
            <a:chExt cx="4822591" cy="2934500"/>
          </a:xfrm>
        </p:grpSpPr>
        <p:pic>
          <p:nvPicPr>
            <p:cNvPr id="1389" name="Google Shape;1389;p31"/>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1390" name="Google Shape;1390;p31"/>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31"/>
            <p:cNvGrpSpPr/>
            <p:nvPr/>
          </p:nvGrpSpPr>
          <p:grpSpPr>
            <a:xfrm>
              <a:off x="58899" y="4608583"/>
              <a:ext cx="604346" cy="657081"/>
              <a:chOff x="58899" y="4608583"/>
              <a:chExt cx="604346" cy="657081"/>
            </a:xfrm>
          </p:grpSpPr>
          <p:grpSp>
            <p:nvGrpSpPr>
              <p:cNvPr id="1392" name="Google Shape;1392;p31"/>
              <p:cNvGrpSpPr/>
              <p:nvPr/>
            </p:nvGrpSpPr>
            <p:grpSpPr>
              <a:xfrm rot="10800000">
                <a:off x="58899" y="4608583"/>
                <a:ext cx="328346" cy="328531"/>
                <a:chOff x="3678700" y="407275"/>
                <a:chExt cx="708100" cy="708500"/>
              </a:xfrm>
            </p:grpSpPr>
            <p:sp>
              <p:nvSpPr>
                <p:cNvPr id="1393" name="Google Shape;1393;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31"/>
              <p:cNvGrpSpPr/>
              <p:nvPr/>
            </p:nvGrpSpPr>
            <p:grpSpPr>
              <a:xfrm rot="10800000">
                <a:off x="334899" y="4608583"/>
                <a:ext cx="328346" cy="328531"/>
                <a:chOff x="3678700" y="407275"/>
                <a:chExt cx="708100" cy="708500"/>
              </a:xfrm>
            </p:grpSpPr>
            <p:sp>
              <p:nvSpPr>
                <p:cNvPr id="1401" name="Google Shape;1401;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31"/>
              <p:cNvGrpSpPr/>
              <p:nvPr/>
            </p:nvGrpSpPr>
            <p:grpSpPr>
              <a:xfrm rot="10800000">
                <a:off x="282574" y="4937133"/>
                <a:ext cx="328346" cy="328531"/>
                <a:chOff x="3678700" y="407275"/>
                <a:chExt cx="708100" cy="708500"/>
              </a:xfrm>
            </p:grpSpPr>
            <p:sp>
              <p:nvSpPr>
                <p:cNvPr id="1409" name="Google Shape;1409;p31"/>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1"/>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1"/>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6" name="Google Shape;1416;p31"/>
            <p:cNvGrpSpPr/>
            <p:nvPr/>
          </p:nvGrpSpPr>
          <p:grpSpPr>
            <a:xfrm>
              <a:off x="-923150" y="4796551"/>
              <a:ext cx="4558967" cy="134100"/>
              <a:chOff x="796100" y="3019701"/>
              <a:chExt cx="4558967" cy="134100"/>
            </a:xfrm>
          </p:grpSpPr>
          <p:sp>
            <p:nvSpPr>
              <p:cNvPr id="1417" name="Google Shape;1417;p31"/>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31"/>
              <p:cNvCxnSpPr/>
              <p:nvPr/>
            </p:nvCxnSpPr>
            <p:spPr>
              <a:xfrm>
                <a:off x="796100" y="3086750"/>
                <a:ext cx="4462800" cy="0"/>
              </a:xfrm>
              <a:prstGeom prst="straightConnector1">
                <a:avLst/>
              </a:prstGeom>
              <a:noFill/>
              <a:ln cap="flat" cmpd="sng" w="9525">
                <a:solidFill>
                  <a:schemeClr val="lt1"/>
                </a:solidFill>
                <a:prstDash val="solid"/>
                <a:round/>
                <a:headEnd len="med" w="med" type="none"/>
                <a:tailEnd len="med" w="med" type="none"/>
              </a:ln>
            </p:spPr>
          </p:cxnSp>
          <p:sp>
            <p:nvSpPr>
              <p:cNvPr id="1419" name="Google Shape;1419;p31"/>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23" name="Shape 142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424" name="Shape 1424"/>
        <p:cNvGrpSpPr/>
        <p:nvPr/>
      </p:nvGrpSpPr>
      <p:grpSpPr>
        <a:xfrm>
          <a:off x="0" y="0"/>
          <a:ext cx="0" cy="0"/>
          <a:chOff x="0" y="0"/>
          <a:chExt cx="0" cy="0"/>
        </a:xfrm>
      </p:grpSpPr>
      <p:sp>
        <p:nvSpPr>
          <p:cNvPr id="1425" name="Google Shape;1425;p34"/>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5"/>
          <p:cNvSpPr txBox="1"/>
          <p:nvPr>
            <p:ph idx="1" type="subTitle"/>
          </p:nvPr>
        </p:nvSpPr>
        <p:spPr>
          <a:xfrm>
            <a:off x="4999903"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7" name="Google Shape;177;p5"/>
          <p:cNvSpPr txBox="1"/>
          <p:nvPr>
            <p:ph idx="2" type="subTitle"/>
          </p:nvPr>
        </p:nvSpPr>
        <p:spPr>
          <a:xfrm>
            <a:off x="1803800" y="2372500"/>
            <a:ext cx="2340300" cy="1320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
          <p:cNvSpPr txBox="1"/>
          <p:nvPr>
            <p:ph idx="3" type="subTitle"/>
          </p:nvPr>
        </p:nvSpPr>
        <p:spPr>
          <a:xfrm>
            <a:off x="4999908"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79" name="Google Shape;179;p5"/>
          <p:cNvSpPr txBox="1"/>
          <p:nvPr>
            <p:ph idx="4" type="subTitle"/>
          </p:nvPr>
        </p:nvSpPr>
        <p:spPr>
          <a:xfrm>
            <a:off x="1803800" y="2048488"/>
            <a:ext cx="2340300" cy="402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IBM Plex Mono"/>
              <a:buNone/>
              <a:defRPr b="1" sz="2000">
                <a:latin typeface="IBM Plex Mono"/>
                <a:ea typeface="IBM Plex Mono"/>
                <a:cs typeface="IBM Plex Mono"/>
                <a:sym typeface="IBM Plex Mono"/>
              </a:defRPr>
            </a:lvl1pPr>
            <a:lvl2pPr lvl="1"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rtl="0"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b="26177" l="16960" r="7121" t="24718"/>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 name="Google Shape;205;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 name="Google Shape;22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 name="Google Shape;230;p5"/>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5"/>
            <p:cNvSpPr/>
            <p:nvPr/>
          </p:nvSpPr>
          <p:spPr>
            <a:xfrm rot="-5400000">
              <a:off x="1755111" y="-89601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flipH="1" rot="2700000">
                <a:off x="8012290" y="2875755"/>
                <a:ext cx="981794" cy="230783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flipH="1" rot="2700000">
                <a:off x="8125398" y="2987994"/>
                <a:ext cx="981794" cy="230783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5"/>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5"/>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6"/>
            <p:cNvPicPr preferRelativeResize="0"/>
            <p:nvPr/>
          </p:nvPicPr>
          <p:blipFill rotWithShape="1">
            <a:blip r:embed="rId2">
              <a:alphaModFix/>
            </a:blip>
            <a:srcRect b="17663" l="0" r="0" t="17657"/>
            <a:stretch/>
          </p:blipFill>
          <p:spPr>
            <a:xfrm>
              <a:off x="7103825" y="-713112"/>
              <a:ext cx="3785226" cy="2888974"/>
            </a:xfrm>
            <a:prstGeom prst="rect">
              <a:avLst/>
            </a:prstGeom>
            <a:noFill/>
            <a:ln>
              <a:noFill/>
            </a:ln>
          </p:spPr>
        </p:pic>
      </p:grpSp>
      <p:sp>
        <p:nvSpPr>
          <p:cNvPr id="255" name="Google Shape;25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 name="Google Shape;28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 name="Google Shape;308;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6"/>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 name="Google Shape;336;p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8" name="Shape 338"/>
        <p:cNvGrpSpPr/>
        <p:nvPr/>
      </p:nvGrpSpPr>
      <p:grpSpPr>
        <a:xfrm>
          <a:off x="0" y="0"/>
          <a:ext cx="0" cy="0"/>
          <a:chOff x="0" y="0"/>
          <a:chExt cx="0" cy="0"/>
        </a:xfrm>
      </p:grpSpPr>
      <p:sp>
        <p:nvSpPr>
          <p:cNvPr id="339" name="Google Shape;339;p7"/>
          <p:cNvSpPr txBox="1"/>
          <p:nvPr>
            <p:ph idx="1" type="subTitle"/>
          </p:nvPr>
        </p:nvSpPr>
        <p:spPr>
          <a:xfrm>
            <a:off x="713225" y="1160775"/>
            <a:ext cx="7710900" cy="345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p:txBody>
      </p:sp>
      <p:sp>
        <p:nvSpPr>
          <p:cNvPr id="340" name="Google Shape;34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2700000">
              <a:off x="6782013" y="-2600033"/>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b="26177" l="16960" r="7121" t="24718"/>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941424" y="47243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20562" y="49581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299000" y="4608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5400000">
              <a:off x="447539" y="31337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sp>
        <p:nvSpPr>
          <p:cNvPr id="365" name="Google Shape;365;p8"/>
          <p:cNvSpPr txBox="1"/>
          <p:nvPr>
            <p:ph type="title"/>
          </p:nvPr>
        </p:nvSpPr>
        <p:spPr>
          <a:xfrm>
            <a:off x="713225" y="2122600"/>
            <a:ext cx="7297500" cy="9102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391825" y="3465468"/>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p:nvPr/>
          </p:nvSpPr>
          <p:spPr>
            <a:xfrm rot="5400000">
              <a:off x="7783092" y="-770470"/>
              <a:ext cx="577450" cy="1974708"/>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7617537" y="-361157"/>
              <a:ext cx="687411" cy="1771028"/>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9"/>
          <p:cNvSpPr txBox="1"/>
          <p:nvPr>
            <p:ph type="title"/>
          </p:nvPr>
        </p:nvSpPr>
        <p:spPr>
          <a:xfrm>
            <a:off x="720000" y="479750"/>
            <a:ext cx="3145200" cy="184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7" name="Google Shape;377;p9"/>
          <p:cNvSpPr txBox="1"/>
          <p:nvPr>
            <p:ph idx="1" type="subTitle"/>
          </p:nvPr>
        </p:nvSpPr>
        <p:spPr>
          <a:xfrm>
            <a:off x="720000" y="2359400"/>
            <a:ext cx="3145200" cy="22494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a:lvl1pPr>
            <a:lvl2pPr lvl="1" rtl="0" algn="ctr">
              <a:lnSpc>
                <a:spcPct val="100000"/>
              </a:lnSpc>
              <a:spcBef>
                <a:spcPts val="0"/>
              </a:spcBef>
              <a:spcAft>
                <a:spcPts val="0"/>
              </a:spcAft>
              <a:buSzPts val="800"/>
              <a:buFont typeface="Open Sans"/>
              <a:buChar char="○"/>
              <a:defRPr/>
            </a:lvl2pPr>
            <a:lvl3pPr lvl="2" rtl="0" algn="ctr">
              <a:lnSpc>
                <a:spcPct val="100000"/>
              </a:lnSpc>
              <a:spcBef>
                <a:spcPts val="0"/>
              </a:spcBef>
              <a:spcAft>
                <a:spcPts val="0"/>
              </a:spcAft>
              <a:buSzPts val="800"/>
              <a:buFont typeface="Open Sans"/>
              <a:buChar char="■"/>
              <a:defRPr/>
            </a:lvl3pPr>
            <a:lvl4pPr lvl="3" rtl="0" algn="ctr">
              <a:lnSpc>
                <a:spcPct val="100000"/>
              </a:lnSpc>
              <a:spcBef>
                <a:spcPts val="0"/>
              </a:spcBef>
              <a:spcAft>
                <a:spcPts val="0"/>
              </a:spcAft>
              <a:buSzPts val="800"/>
              <a:buFont typeface="Open Sans"/>
              <a:buChar char="●"/>
              <a:defRPr/>
            </a:lvl4pPr>
            <a:lvl5pPr lvl="4" rtl="0" algn="ctr">
              <a:lnSpc>
                <a:spcPct val="100000"/>
              </a:lnSpc>
              <a:spcBef>
                <a:spcPts val="0"/>
              </a:spcBef>
              <a:spcAft>
                <a:spcPts val="0"/>
              </a:spcAft>
              <a:buSzPts val="1200"/>
              <a:buFont typeface="Open Sans"/>
              <a:buChar char="○"/>
              <a:defRPr/>
            </a:lvl5pPr>
            <a:lvl6pPr lvl="5" rtl="0" algn="ctr">
              <a:lnSpc>
                <a:spcPct val="100000"/>
              </a:lnSpc>
              <a:spcBef>
                <a:spcPts val="0"/>
              </a:spcBef>
              <a:spcAft>
                <a:spcPts val="0"/>
              </a:spcAft>
              <a:buSzPts val="1200"/>
              <a:buFont typeface="Open Sans"/>
              <a:buChar char="■"/>
              <a:defRPr/>
            </a:lvl6pPr>
            <a:lvl7pPr lvl="6" rtl="0" algn="ctr">
              <a:lnSpc>
                <a:spcPct val="100000"/>
              </a:lnSpc>
              <a:spcBef>
                <a:spcPts val="0"/>
              </a:spcBef>
              <a:spcAft>
                <a:spcPts val="0"/>
              </a:spcAft>
              <a:buSzPts val="700"/>
              <a:buFont typeface="Open Sans"/>
              <a:buChar char="●"/>
              <a:defRPr/>
            </a:lvl7pPr>
            <a:lvl8pPr lvl="7" rtl="0" algn="ctr">
              <a:lnSpc>
                <a:spcPct val="100000"/>
              </a:lnSpc>
              <a:spcBef>
                <a:spcPts val="0"/>
              </a:spcBef>
              <a:spcAft>
                <a:spcPts val="0"/>
              </a:spcAft>
              <a:buSzPts val="700"/>
              <a:buFont typeface="Open Sans"/>
              <a:buChar char="○"/>
              <a:defRPr/>
            </a:lvl8pPr>
            <a:lvl9pPr lvl="8" rtl="0" algn="ctr">
              <a:lnSpc>
                <a:spcPct val="100000"/>
              </a:lnSpc>
              <a:spcBef>
                <a:spcPts val="0"/>
              </a:spcBef>
              <a:spcAft>
                <a:spcPts val="0"/>
              </a:spcAft>
              <a:buSzPts val="600"/>
              <a:buFont typeface="Open Sans"/>
              <a:buChar char="■"/>
              <a:defRPr/>
            </a:lvl9pPr>
          </a:lstStyle>
          <a:p/>
        </p:txBody>
      </p:sp>
      <p:sp>
        <p:nvSpPr>
          <p:cNvPr id="378" name="Google Shape;378;p9"/>
          <p:cNvSpPr/>
          <p:nvPr>
            <p:ph idx="2" type="pic"/>
          </p:nvPr>
        </p:nvSpPr>
        <p:spPr>
          <a:xfrm>
            <a:off x="4135800" y="539500"/>
            <a:ext cx="4295100" cy="4069200"/>
          </a:xfrm>
          <a:prstGeom prst="snip1Rect">
            <a:avLst>
              <a:gd fmla="val 16667" name="adj"/>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b="26177" l="16960" r="7121" t="24718"/>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rect b="b" l="l" r="r" t="t"/>
                <a:pathLst>
                  <a:path extrusionOk="0" h="27731" w="306">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3130388" y="4367024"/>
                <a:ext cx="12510" cy="1137387"/>
              </a:xfrm>
              <a:custGeom>
                <a:rect b="b" l="l" r="r" t="t"/>
                <a:pathLst>
                  <a:path extrusionOk="0" h="27731" w="305">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p:nvPr/>
          </p:nvSpPr>
          <p:spPr>
            <a:xfrm rot="5400000">
              <a:off x="501466" y="-1277128"/>
              <a:ext cx="1031181" cy="275218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9"/>
            <p:cNvPicPr preferRelativeResize="0"/>
            <p:nvPr/>
          </p:nvPicPr>
          <p:blipFill rotWithShape="1">
            <a:blip r:embed="rId2">
              <a:alphaModFix/>
            </a:blip>
            <a:srcRect b="26177" l="16960" r="7121" t="24718"/>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9"/>
            <p:cNvSpPr/>
            <p:nvPr/>
          </p:nvSpPr>
          <p:spPr>
            <a:xfrm rot="10800000">
              <a:off x="7869624" y="2920269"/>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8028970" y="2920884"/>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9"/>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9"/>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4" name="Shape 424"/>
        <p:cNvGrpSpPr/>
        <p:nvPr/>
      </p:nvGrpSpPr>
      <p:grpSpPr>
        <a:xfrm>
          <a:off x="0" y="0"/>
          <a:ext cx="0" cy="0"/>
          <a:chOff x="0" y="0"/>
          <a:chExt cx="0" cy="0"/>
        </a:xfrm>
      </p:grpSpPr>
      <p:sp>
        <p:nvSpPr>
          <p:cNvPr id="425" name="Google Shape;425;p10"/>
          <p:cNvSpPr/>
          <p:nvPr>
            <p:ph idx="2" type="pic"/>
          </p:nvPr>
        </p:nvSpPr>
        <p:spPr>
          <a:xfrm>
            <a:off x="0" y="0"/>
            <a:ext cx="9144000" cy="5143500"/>
          </a:xfrm>
          <a:prstGeom prst="rect">
            <a:avLst/>
          </a:prstGeom>
          <a:noFill/>
          <a:ln>
            <a:noFill/>
          </a:ln>
        </p:spPr>
      </p:sp>
      <p:sp>
        <p:nvSpPr>
          <p:cNvPr id="426" name="Google Shape;426;p10"/>
          <p:cNvSpPr txBox="1"/>
          <p:nvPr>
            <p:ph type="title"/>
          </p:nvPr>
        </p:nvSpPr>
        <p:spPr>
          <a:xfrm>
            <a:off x="720000" y="539500"/>
            <a:ext cx="3672000" cy="93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b="1" sz="3000">
                <a:solidFill>
                  <a:schemeClr val="dk2"/>
                </a:solidFill>
                <a:latin typeface="IBM Plex Mono"/>
                <a:ea typeface="IBM Plex Mono"/>
                <a:cs typeface="IBM Plex Mono"/>
                <a:sym typeface="IBM Plex Mon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20" name="Shape 1420"/>
        <p:cNvGrpSpPr/>
        <p:nvPr/>
      </p:nvGrpSpPr>
      <p:grpSpPr>
        <a:xfrm>
          <a:off x="0" y="0"/>
          <a:ext cx="0" cy="0"/>
          <a:chOff x="0" y="0"/>
          <a:chExt cx="0" cy="0"/>
        </a:xfrm>
      </p:grpSpPr>
      <p:sp>
        <p:nvSpPr>
          <p:cNvPr id="1421" name="Google Shape;142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422" name="Google Shape;142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hyperlink" Target="mailto:ally_dong@brown.edu" TargetMode="External"/><Relationship Id="rId4" Type="http://schemas.openxmlformats.org/officeDocument/2006/relationships/hyperlink" Target="mailto:hannah_moreau@brown.edu" TargetMode="External"/><Relationship Id="rId5" Type="http://schemas.openxmlformats.org/officeDocument/2006/relationships/hyperlink" Target="mailto:varun_sivakumar@brown.edu" TargetMode="External"/><Relationship Id="rId6" Type="http://schemas.openxmlformats.org/officeDocument/2006/relationships/hyperlink" Target="mailto:sahieshnu_vasanthan@brown.edu" TargetMode="External"/><Relationship Id="rId7"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9" name="Shape 1429"/>
        <p:cNvGrpSpPr/>
        <p:nvPr/>
      </p:nvGrpSpPr>
      <p:grpSpPr>
        <a:xfrm>
          <a:off x="0" y="0"/>
          <a:ext cx="0" cy="0"/>
          <a:chOff x="0" y="0"/>
          <a:chExt cx="0" cy="0"/>
        </a:xfrm>
      </p:grpSpPr>
      <p:sp>
        <p:nvSpPr>
          <p:cNvPr id="1430" name="Google Shape;1430;p35"/>
          <p:cNvSpPr txBox="1"/>
          <p:nvPr>
            <p:ph idx="1" type="subTitle"/>
          </p:nvPr>
        </p:nvSpPr>
        <p:spPr>
          <a:xfrm>
            <a:off x="1096850" y="3456250"/>
            <a:ext cx="7054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Ally Dong, Hannah Moreau, Varun Sivakumar, Sahieshnu </a:t>
            </a:r>
            <a:r>
              <a:rPr lang="en" sz="1500"/>
              <a:t>Vasanthan</a:t>
            </a:r>
            <a:r>
              <a:rPr lang="en" sz="1500"/>
              <a:t>.</a:t>
            </a:r>
            <a:endParaRPr sz="1500"/>
          </a:p>
        </p:txBody>
      </p:sp>
      <p:sp>
        <p:nvSpPr>
          <p:cNvPr id="1431" name="Google Shape;1431;p35"/>
          <p:cNvSpPr txBox="1"/>
          <p:nvPr>
            <p:ph type="ctrTitle"/>
          </p:nvPr>
        </p:nvSpPr>
        <p:spPr>
          <a:xfrm>
            <a:off x="1096850" y="816324"/>
            <a:ext cx="6974700" cy="23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3 - 1.4;</a:t>
            </a:r>
            <a:r>
              <a:rPr lang="en" sz="3000"/>
              <a:t> </a:t>
            </a:r>
            <a:r>
              <a:rPr lang="en" sz="3000">
                <a:latin typeface="Arial"/>
                <a:ea typeface="Arial"/>
                <a:cs typeface="Arial"/>
                <a:sym typeface="Arial"/>
              </a:rPr>
              <a:t>Topic 1: Enhancing the Song Recommender Engine from Module 11.4.</a:t>
            </a:r>
            <a:endParaRPr sz="3000"/>
          </a:p>
        </p:txBody>
      </p:sp>
      <p:grpSp>
        <p:nvGrpSpPr>
          <p:cNvPr id="1432" name="Google Shape;1432;p35"/>
          <p:cNvGrpSpPr/>
          <p:nvPr/>
        </p:nvGrpSpPr>
        <p:grpSpPr>
          <a:xfrm>
            <a:off x="1096850" y="3242811"/>
            <a:ext cx="3936683" cy="134070"/>
            <a:chOff x="1096850" y="3242811"/>
            <a:chExt cx="3936683" cy="134070"/>
          </a:xfrm>
        </p:grpSpPr>
        <p:cxnSp>
          <p:nvCxnSpPr>
            <p:cNvPr id="1433" name="Google Shape;1433;p35"/>
            <p:cNvCxnSpPr/>
            <p:nvPr/>
          </p:nvCxnSpPr>
          <p:spPr>
            <a:xfrm>
              <a:off x="1096850" y="3309850"/>
              <a:ext cx="3840600" cy="0"/>
            </a:xfrm>
            <a:prstGeom prst="straightConnector1">
              <a:avLst/>
            </a:prstGeom>
            <a:noFill/>
            <a:ln cap="flat" cmpd="sng" w="9525">
              <a:solidFill>
                <a:schemeClr val="dk2"/>
              </a:solidFill>
              <a:prstDash val="solid"/>
              <a:round/>
              <a:headEnd len="med" w="med" type="none"/>
              <a:tailEnd len="med" w="med" type="none"/>
            </a:ln>
          </p:spPr>
        </p:cxnSp>
        <p:grpSp>
          <p:nvGrpSpPr>
            <p:cNvPr id="1434" name="Google Shape;1434;p35"/>
            <p:cNvGrpSpPr/>
            <p:nvPr/>
          </p:nvGrpSpPr>
          <p:grpSpPr>
            <a:xfrm>
              <a:off x="4899464" y="3242811"/>
              <a:ext cx="134070" cy="134070"/>
              <a:chOff x="8382514" y="1084976"/>
              <a:chExt cx="265800" cy="265800"/>
            </a:xfrm>
          </p:grpSpPr>
          <p:sp>
            <p:nvSpPr>
              <p:cNvPr id="1435" name="Google Shape;1435;p35"/>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5"/>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7" name="Google Shape;1437;p35"/>
          <p:cNvGrpSpPr/>
          <p:nvPr/>
        </p:nvGrpSpPr>
        <p:grpSpPr>
          <a:xfrm>
            <a:off x="8017432" y="-313900"/>
            <a:ext cx="134070" cy="1891362"/>
            <a:chOff x="8017432" y="-313900"/>
            <a:chExt cx="134070" cy="1891362"/>
          </a:xfrm>
        </p:grpSpPr>
        <p:sp>
          <p:nvSpPr>
            <p:cNvPr id="1438" name="Google Shape;1438;p35"/>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35"/>
            <p:cNvCxnSpPr/>
            <p:nvPr/>
          </p:nvCxnSpPr>
          <p:spPr>
            <a:xfrm>
              <a:off x="8084450" y="-313900"/>
              <a:ext cx="0" cy="1795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35"/>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35"/>
          <p:cNvGrpSpPr/>
          <p:nvPr/>
        </p:nvGrpSpPr>
        <p:grpSpPr>
          <a:xfrm>
            <a:off x="6309526" y="957475"/>
            <a:ext cx="3504715" cy="5119205"/>
            <a:chOff x="6309526" y="836950"/>
            <a:chExt cx="3504715" cy="5119205"/>
          </a:xfrm>
        </p:grpSpPr>
        <p:sp>
          <p:nvSpPr>
            <p:cNvPr id="1442" name="Google Shape;1442;p35"/>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35"/>
            <p:cNvGrpSpPr/>
            <p:nvPr/>
          </p:nvGrpSpPr>
          <p:grpSpPr>
            <a:xfrm>
              <a:off x="7728436" y="3524084"/>
              <a:ext cx="134004" cy="134004"/>
              <a:chOff x="8356813" y="1074288"/>
              <a:chExt cx="351900" cy="351900"/>
            </a:xfrm>
          </p:grpSpPr>
          <p:sp>
            <p:nvSpPr>
              <p:cNvPr id="1444" name="Google Shape;1444;p3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35"/>
            <p:cNvGrpSpPr/>
            <p:nvPr/>
          </p:nvGrpSpPr>
          <p:grpSpPr>
            <a:xfrm>
              <a:off x="7344361" y="3150259"/>
              <a:ext cx="134004" cy="134004"/>
              <a:chOff x="8356813" y="1074288"/>
              <a:chExt cx="351900" cy="351900"/>
            </a:xfrm>
          </p:grpSpPr>
          <p:sp>
            <p:nvSpPr>
              <p:cNvPr id="1447" name="Google Shape;1447;p3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5"/>
            <p:cNvGrpSpPr/>
            <p:nvPr/>
          </p:nvGrpSpPr>
          <p:grpSpPr>
            <a:xfrm>
              <a:off x="8337811" y="2464059"/>
              <a:ext cx="134004" cy="134004"/>
              <a:chOff x="8356813" y="1074288"/>
              <a:chExt cx="351900" cy="351900"/>
            </a:xfrm>
          </p:grpSpPr>
          <p:sp>
            <p:nvSpPr>
              <p:cNvPr id="1450" name="Google Shape;1450;p35"/>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35"/>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44"/>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&amp; Contrast.</a:t>
            </a:r>
            <a:endParaRPr/>
          </a:p>
        </p:txBody>
      </p:sp>
      <p:sp>
        <p:nvSpPr>
          <p:cNvPr id="1655" name="Google Shape;1655;p44"/>
          <p:cNvSpPr txBox="1"/>
          <p:nvPr/>
        </p:nvSpPr>
        <p:spPr>
          <a:xfrm>
            <a:off x="703775" y="3265725"/>
            <a:ext cx="3873900" cy="1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Agglomerative Hierarchical:</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rPr lang="en" sz="900">
                <a:solidFill>
                  <a:schemeClr val="dk1"/>
                </a:solidFill>
                <a:latin typeface="Poppins"/>
                <a:ea typeface="Poppins"/>
                <a:cs typeface="Poppins"/>
                <a:sym typeface="Poppins"/>
              </a:rPr>
              <a:t>The agglomerative hierarchical clustering algorithm shows five clusters that are stacked </a:t>
            </a:r>
            <a:r>
              <a:rPr lang="en" sz="900">
                <a:solidFill>
                  <a:schemeClr val="dk1"/>
                </a:solidFill>
                <a:latin typeface="Poppins"/>
                <a:ea typeface="Poppins"/>
                <a:cs typeface="Poppins"/>
                <a:sym typeface="Poppins"/>
              </a:rPr>
              <a:t>on</a:t>
            </a:r>
            <a:r>
              <a:rPr lang="en" sz="900">
                <a:solidFill>
                  <a:schemeClr val="dk1"/>
                </a:solidFill>
                <a:latin typeface="Poppins"/>
                <a:ea typeface="Poppins"/>
                <a:cs typeface="Poppins"/>
                <a:sym typeface="Poppins"/>
              </a:rPr>
              <a:t> top of one another, and centroids indicating the average distance to the midpoint from all data points. There is clearly a noticeable amount of overlap which tells us that the data points belong to multiple clusters and can direct us towards more flexible clustering algorithms to get better results. This plot derives from considering each data point as a cluster and </a:t>
            </a:r>
            <a:r>
              <a:rPr lang="en" sz="900">
                <a:solidFill>
                  <a:schemeClr val="dk1"/>
                </a:solidFill>
                <a:latin typeface="Poppins"/>
                <a:ea typeface="Poppins"/>
                <a:cs typeface="Poppins"/>
                <a:sym typeface="Poppins"/>
              </a:rPr>
              <a:t>continuously</a:t>
            </a:r>
            <a:r>
              <a:rPr lang="en" sz="900">
                <a:solidFill>
                  <a:schemeClr val="dk1"/>
                </a:solidFill>
                <a:latin typeface="Poppins"/>
                <a:ea typeface="Poppins"/>
                <a:cs typeface="Poppins"/>
                <a:sym typeface="Poppins"/>
              </a:rPr>
              <a:t> merging into nearby clusters until the optimal cluster amount is reached.</a:t>
            </a:r>
            <a:endParaRPr sz="900">
              <a:solidFill>
                <a:schemeClr val="dk1"/>
              </a:solidFill>
              <a:latin typeface="Poppins"/>
              <a:ea typeface="Poppins"/>
              <a:cs typeface="Poppins"/>
              <a:sym typeface="Poppins"/>
            </a:endParaRPr>
          </a:p>
        </p:txBody>
      </p:sp>
      <p:pic>
        <p:nvPicPr>
          <p:cNvPr id="1656" name="Google Shape;1656;p44" title="Screenshot 2025-07-15 141343.png"/>
          <p:cNvPicPr preferRelativeResize="0"/>
          <p:nvPr/>
        </p:nvPicPr>
        <p:blipFill rotWithShape="1">
          <a:blip r:embed="rId3">
            <a:alphaModFix/>
          </a:blip>
          <a:srcRect b="0" l="0" r="0" t="49205"/>
          <a:stretch/>
        </p:blipFill>
        <p:spPr>
          <a:xfrm>
            <a:off x="703775" y="572700"/>
            <a:ext cx="3873999" cy="2671875"/>
          </a:xfrm>
          <a:prstGeom prst="rect">
            <a:avLst/>
          </a:prstGeom>
          <a:noFill/>
          <a:ln>
            <a:noFill/>
          </a:ln>
        </p:spPr>
      </p:pic>
      <p:sp>
        <p:nvSpPr>
          <p:cNvPr id="1657" name="Google Shape;1657;p44"/>
          <p:cNvSpPr txBox="1"/>
          <p:nvPr/>
        </p:nvSpPr>
        <p:spPr>
          <a:xfrm>
            <a:off x="4577675" y="3265725"/>
            <a:ext cx="3423300" cy="1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BIRCH</a:t>
            </a:r>
            <a:r>
              <a:rPr b="1" lang="en" sz="1000">
                <a:solidFill>
                  <a:schemeClr val="dk1"/>
                </a:solidFill>
                <a:latin typeface="Poppins"/>
                <a:ea typeface="Poppins"/>
                <a:cs typeface="Poppins"/>
                <a:sym typeface="Poppins"/>
              </a:rPr>
              <a:t>:</a:t>
            </a:r>
            <a:endParaRPr b="1" sz="1000">
              <a:solidFill>
                <a:schemeClr val="dk1"/>
              </a:solidFill>
              <a:latin typeface="Poppins"/>
              <a:ea typeface="Poppins"/>
              <a:cs typeface="Poppins"/>
              <a:sym typeface="Poppins"/>
            </a:endParaRPr>
          </a:p>
          <a:p>
            <a:pPr indent="0" lvl="0" marL="0" rtl="0" algn="l">
              <a:spcBef>
                <a:spcPts val="0"/>
              </a:spcBef>
              <a:spcAft>
                <a:spcPts val="0"/>
              </a:spcAft>
              <a:buNone/>
            </a:pPr>
            <a:r>
              <a:rPr lang="en" sz="900">
                <a:solidFill>
                  <a:schemeClr val="dk1"/>
                </a:solidFill>
                <a:latin typeface="Poppins"/>
                <a:ea typeface="Poppins"/>
                <a:cs typeface="Poppins"/>
                <a:sym typeface="Poppins"/>
              </a:rPr>
              <a:t>The BIRCH clustering algorithm shows five clusters that overlap surrounding clusters, and centroids indicating the center of the subcluster of data points. This tells us that there is distinction between the data points (the songs) yet some similarity due to the overlap where the data points fit between more than one cluster. This plot is created from the CF-tree (Clustering Feature tree) that organizes the data points which is part of the BIRCH process.</a:t>
            </a:r>
            <a:endParaRPr sz="900">
              <a:solidFill>
                <a:schemeClr val="dk1"/>
              </a:solidFill>
              <a:latin typeface="Poppins"/>
              <a:ea typeface="Poppins"/>
              <a:cs typeface="Poppins"/>
              <a:sym typeface="Poppins"/>
            </a:endParaRPr>
          </a:p>
        </p:txBody>
      </p:sp>
      <p:pic>
        <p:nvPicPr>
          <p:cNvPr id="1658" name="Google Shape;1658;p44" title="Screenshot 2025-07-15 145417.png"/>
          <p:cNvPicPr preferRelativeResize="0"/>
          <p:nvPr/>
        </p:nvPicPr>
        <p:blipFill rotWithShape="1">
          <a:blip r:embed="rId4">
            <a:alphaModFix/>
          </a:blip>
          <a:srcRect b="0" l="5863" r="9890" t="53253"/>
          <a:stretch/>
        </p:blipFill>
        <p:spPr>
          <a:xfrm>
            <a:off x="4577671" y="572700"/>
            <a:ext cx="3465854" cy="2671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&amp; Trait Comparison.</a:t>
            </a:r>
            <a:endParaRPr/>
          </a:p>
        </p:txBody>
      </p:sp>
      <p:graphicFrame>
        <p:nvGraphicFramePr>
          <p:cNvPr id="1664" name="Google Shape;1664;p45"/>
          <p:cNvGraphicFramePr/>
          <p:nvPr/>
        </p:nvGraphicFramePr>
        <p:xfrm>
          <a:off x="763100" y="1501594"/>
          <a:ext cx="3000000" cy="3000000"/>
        </p:xfrm>
        <a:graphic>
          <a:graphicData uri="http://schemas.openxmlformats.org/drawingml/2006/table">
            <a:tbl>
              <a:tblPr>
                <a:noFill/>
                <a:tableStyleId>{6D941FFA-0AF0-4743-891E-A3BC4A7CB91F}</a:tableStyleId>
              </a:tblPr>
              <a:tblGrid>
                <a:gridCol w="1926000"/>
                <a:gridCol w="1926000"/>
                <a:gridCol w="1926000"/>
                <a:gridCol w="1926000"/>
              </a:tblGrid>
              <a:tr h="440325">
                <a:tc>
                  <a:txBody>
                    <a:bodyPr/>
                    <a:lstStyle/>
                    <a:p>
                      <a:pPr indent="0" lvl="0" marL="228600" rtl="0" algn="l">
                        <a:lnSpc>
                          <a:spcPct val="115000"/>
                        </a:lnSpc>
                        <a:spcBef>
                          <a:spcPts val="0"/>
                        </a:spcBef>
                        <a:spcAft>
                          <a:spcPts val="0"/>
                        </a:spcAft>
                        <a:buNone/>
                      </a:pPr>
                      <a:r>
                        <a:rPr b="1" lang="en" sz="1500">
                          <a:solidFill>
                            <a:schemeClr val="dk1"/>
                          </a:solidFill>
                          <a:latin typeface="IBM Plex Mono"/>
                          <a:ea typeface="IBM Plex Mono"/>
                          <a:cs typeface="IBM Plex Mono"/>
                          <a:sym typeface="IBM Plex Mono"/>
                        </a:rPr>
                        <a:t>K Means</a:t>
                      </a:r>
                      <a:endParaRPr b="1" sz="1500">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228600" rtl="0" algn="l">
                        <a:lnSpc>
                          <a:spcPct val="115000"/>
                        </a:lnSpc>
                        <a:spcBef>
                          <a:spcPts val="0"/>
                        </a:spcBef>
                        <a:spcAft>
                          <a:spcPts val="0"/>
                        </a:spcAft>
                        <a:buNone/>
                      </a:pPr>
                      <a:r>
                        <a:rPr b="1" lang="en" sz="1500">
                          <a:solidFill>
                            <a:schemeClr val="dk1"/>
                          </a:solidFill>
                          <a:latin typeface="IBM Plex Mono"/>
                          <a:ea typeface="IBM Plex Mono"/>
                          <a:cs typeface="IBM Plex Mono"/>
                          <a:sym typeface="IBM Plex Mono"/>
                        </a:rPr>
                        <a:t>Agglomerative</a:t>
                      </a:r>
                      <a:endParaRPr b="1" sz="1500">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228600" rtl="0" algn="l">
                        <a:lnSpc>
                          <a:spcPct val="115000"/>
                        </a:lnSpc>
                        <a:spcBef>
                          <a:spcPts val="0"/>
                        </a:spcBef>
                        <a:spcAft>
                          <a:spcPts val="0"/>
                        </a:spcAft>
                        <a:buNone/>
                      </a:pPr>
                      <a:r>
                        <a:rPr b="1" lang="en" sz="1500">
                          <a:solidFill>
                            <a:schemeClr val="dk1"/>
                          </a:solidFill>
                          <a:latin typeface="IBM Plex Mono"/>
                          <a:ea typeface="IBM Plex Mono"/>
                          <a:cs typeface="IBM Plex Mono"/>
                          <a:sym typeface="IBM Plex Mono"/>
                        </a:rPr>
                        <a:t>DBSCAN</a:t>
                      </a:r>
                      <a:endParaRPr b="1" sz="1500">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c>
                  <a:txBody>
                    <a:bodyPr/>
                    <a:lstStyle/>
                    <a:p>
                      <a:pPr indent="0" lvl="0" marL="228600" rtl="0" algn="l">
                        <a:lnSpc>
                          <a:spcPct val="115000"/>
                        </a:lnSpc>
                        <a:spcBef>
                          <a:spcPts val="0"/>
                        </a:spcBef>
                        <a:spcAft>
                          <a:spcPts val="0"/>
                        </a:spcAft>
                        <a:buNone/>
                      </a:pPr>
                      <a:r>
                        <a:rPr b="1" lang="en" sz="1500">
                          <a:solidFill>
                            <a:schemeClr val="dk1"/>
                          </a:solidFill>
                          <a:latin typeface="IBM Plex Mono"/>
                          <a:ea typeface="IBM Plex Mono"/>
                          <a:cs typeface="IBM Plex Mono"/>
                          <a:sym typeface="IBM Plex Mono"/>
                        </a:rPr>
                        <a:t>BIRCH</a:t>
                      </a:r>
                      <a:endParaRPr b="1" sz="1500">
                        <a:solidFill>
                          <a:schemeClr val="dk1"/>
                        </a:solidFill>
                        <a:latin typeface="IBM Plex Mono"/>
                        <a:ea typeface="IBM Plex Mono"/>
                        <a:cs typeface="IBM Plex Mono"/>
                        <a:sym typeface="IBM Plex Mono"/>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2"/>
                    </a:solidFill>
                  </a:tcPr>
                </a:tc>
              </a:tr>
              <a:tr h="1132325">
                <a:tc>
                  <a:txBody>
                    <a:bodyPr/>
                    <a:lstStyle/>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Centroid-based</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Within-cluster sum of squares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Sensitive to outliers</a:t>
                      </a:r>
                      <a:endParaRPr sz="1100">
                        <a:solidFill>
                          <a:schemeClr val="dk1"/>
                        </a:solidFill>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Merging process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Requires linkage criteria</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Computationally expensive</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Allows use of distance metrics</a:t>
                      </a:r>
                      <a:endParaRPr sz="1100">
                        <a:solidFill>
                          <a:schemeClr val="dk1"/>
                        </a:solidFill>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Auto-determines number of clusters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Non-linear complex clustering</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Flexible </a:t>
                      </a:r>
                      <a:r>
                        <a:rPr lang="en" sz="1100">
                          <a:solidFill>
                            <a:schemeClr val="dk1"/>
                          </a:solidFill>
                          <a:latin typeface="Poppins"/>
                          <a:ea typeface="Poppins"/>
                          <a:cs typeface="Poppins"/>
                          <a:sym typeface="Poppins"/>
                        </a:rPr>
                        <a:t>towards</a:t>
                      </a:r>
                      <a:r>
                        <a:rPr lang="en" sz="1100">
                          <a:solidFill>
                            <a:schemeClr val="dk1"/>
                          </a:solidFill>
                          <a:latin typeface="Poppins"/>
                          <a:ea typeface="Poppins"/>
                          <a:cs typeface="Poppins"/>
                          <a:sym typeface="Poppins"/>
                        </a:rPr>
                        <a:t> outliers &amp; noise</a:t>
                      </a:r>
                      <a:endParaRPr sz="1100">
                        <a:solidFill>
                          <a:schemeClr val="dk1"/>
                        </a:solidFill>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Can handle large datasets</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Uses CF-tree for memory efficiency</a:t>
                      </a:r>
                      <a:endParaRPr sz="11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Flexible towards outliers &amp; noise</a:t>
                      </a:r>
                      <a:endParaRPr sz="1100">
                        <a:solidFill>
                          <a:schemeClr val="dk1"/>
                        </a:solidFill>
                        <a:latin typeface="Poppins"/>
                        <a:ea typeface="Poppins"/>
                        <a:cs typeface="Poppins"/>
                        <a:sym typeface="Poppins"/>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1665" name="Google Shape;1665;p45"/>
          <p:cNvSpPr txBox="1"/>
          <p:nvPr/>
        </p:nvSpPr>
        <p:spPr>
          <a:xfrm>
            <a:off x="1077450" y="3799825"/>
            <a:ext cx="69102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All of the above work with unlabeled data.</a:t>
            </a:r>
            <a:endParaRPr>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46"/>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671" name="Google Shape;1671;p46"/>
          <p:cNvGrpSpPr/>
          <p:nvPr/>
        </p:nvGrpSpPr>
        <p:grpSpPr>
          <a:xfrm>
            <a:off x="-374387" y="3354325"/>
            <a:ext cx="3922590" cy="2969900"/>
            <a:chOff x="-374387" y="3354325"/>
            <a:chExt cx="3922590" cy="2969900"/>
          </a:xfrm>
        </p:grpSpPr>
        <p:pic>
          <p:nvPicPr>
            <p:cNvPr id="1672" name="Google Shape;1672;p46"/>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673" name="Google Shape;1673;p46"/>
            <p:cNvGrpSpPr/>
            <p:nvPr/>
          </p:nvGrpSpPr>
          <p:grpSpPr>
            <a:xfrm>
              <a:off x="1853583" y="4445557"/>
              <a:ext cx="1694620" cy="1360169"/>
              <a:chOff x="7945225" y="4302000"/>
              <a:chExt cx="904666" cy="726121"/>
            </a:xfrm>
          </p:grpSpPr>
          <p:sp>
            <p:nvSpPr>
              <p:cNvPr id="1674" name="Google Shape;1674;p46"/>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7" name="Google Shape;1677;p46"/>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User Feedback and Future Enhancements</a:t>
            </a:r>
            <a:endParaRPr sz="3300"/>
          </a:p>
        </p:txBody>
      </p:sp>
      <p:grpSp>
        <p:nvGrpSpPr>
          <p:cNvPr id="1678" name="Google Shape;1678;p46"/>
          <p:cNvGrpSpPr/>
          <p:nvPr/>
        </p:nvGrpSpPr>
        <p:grpSpPr>
          <a:xfrm>
            <a:off x="6487513" y="-1301175"/>
            <a:ext cx="4268216" cy="6666030"/>
            <a:chOff x="6128138" y="-1301175"/>
            <a:chExt cx="4268216" cy="6666030"/>
          </a:xfrm>
        </p:grpSpPr>
        <p:sp>
          <p:nvSpPr>
            <p:cNvPr id="1679" name="Google Shape;1679;p46"/>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4" name="Google Shape;1684;p46"/>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685" name="Google Shape;1685;p46"/>
            <p:cNvGrpSpPr/>
            <p:nvPr/>
          </p:nvGrpSpPr>
          <p:grpSpPr>
            <a:xfrm rot="5400000">
              <a:off x="7873341" y="4254316"/>
              <a:ext cx="708100" cy="708500"/>
              <a:chOff x="3678700" y="407275"/>
              <a:chExt cx="708100" cy="708500"/>
            </a:xfrm>
          </p:grpSpPr>
          <p:sp>
            <p:nvSpPr>
              <p:cNvPr id="1686" name="Google Shape;1686;p4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46"/>
            <p:cNvGrpSpPr/>
            <p:nvPr/>
          </p:nvGrpSpPr>
          <p:grpSpPr>
            <a:xfrm rot="5400000">
              <a:off x="8639847" y="3354200"/>
              <a:ext cx="457787" cy="458045"/>
              <a:chOff x="3678700" y="407275"/>
              <a:chExt cx="708100" cy="708500"/>
            </a:xfrm>
          </p:grpSpPr>
          <p:sp>
            <p:nvSpPr>
              <p:cNvPr id="1694" name="Google Shape;1694;p46"/>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6"/>
            <p:cNvGrpSpPr/>
            <p:nvPr/>
          </p:nvGrpSpPr>
          <p:grpSpPr>
            <a:xfrm>
              <a:off x="7787267" y="539497"/>
              <a:ext cx="208184" cy="208184"/>
              <a:chOff x="8356813" y="1074288"/>
              <a:chExt cx="351900" cy="351900"/>
            </a:xfrm>
          </p:grpSpPr>
          <p:sp>
            <p:nvSpPr>
              <p:cNvPr id="1702" name="Google Shape;1702;p4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46"/>
            <p:cNvGrpSpPr/>
            <p:nvPr/>
          </p:nvGrpSpPr>
          <p:grpSpPr>
            <a:xfrm>
              <a:off x="7194842" y="2467660"/>
              <a:ext cx="208184" cy="208184"/>
              <a:chOff x="8356813" y="1074288"/>
              <a:chExt cx="351900" cy="351900"/>
            </a:xfrm>
          </p:grpSpPr>
          <p:sp>
            <p:nvSpPr>
              <p:cNvPr id="1705" name="Google Shape;1705;p46"/>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46"/>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46"/>
          <p:cNvGrpSpPr/>
          <p:nvPr/>
        </p:nvGrpSpPr>
        <p:grpSpPr>
          <a:xfrm>
            <a:off x="796100" y="3019701"/>
            <a:ext cx="4558967" cy="134100"/>
            <a:chOff x="796100" y="3019701"/>
            <a:chExt cx="4558967" cy="134100"/>
          </a:xfrm>
        </p:grpSpPr>
        <p:sp>
          <p:nvSpPr>
            <p:cNvPr id="1709" name="Google Shape;1709;p46"/>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0" name="Google Shape;1710;p46"/>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46"/>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sz="1800">
                <a:highlight>
                  <a:srgbClr val="FFFFFF"/>
                </a:highlight>
                <a:latin typeface="IBM Plex Mono Medium"/>
                <a:ea typeface="IBM Plex Mono Medium"/>
                <a:cs typeface="IBM Plex Mono Medium"/>
                <a:sym typeface="IBM Plex Mono Medium"/>
              </a:rPr>
              <a:t>How user feedback can be incorporated into the model in future and its impact</a:t>
            </a:r>
            <a:endParaRPr b="0" sz="1800">
              <a:highlight>
                <a:srgbClr val="FFFFFF"/>
              </a:highlight>
              <a:latin typeface="IBM Plex Mono Medium"/>
              <a:ea typeface="IBM Plex Mono Medium"/>
              <a:cs typeface="IBM Plex Mono Medium"/>
              <a:sym typeface="IBM Plex Mono Medium"/>
            </a:endParaRPr>
          </a:p>
          <a:p>
            <a:pPr indent="0" lvl="0" marL="0" rtl="0" algn="l">
              <a:spcBef>
                <a:spcPts val="0"/>
              </a:spcBef>
              <a:spcAft>
                <a:spcPts val="0"/>
              </a:spcAft>
              <a:buNone/>
            </a:pPr>
            <a:r>
              <a:t/>
            </a:r>
            <a:endParaRPr b="0" sz="1800">
              <a:latin typeface="IBM Plex Mono Medium"/>
              <a:ea typeface="IBM Plex Mono Medium"/>
              <a:cs typeface="IBM Plex Mono Medium"/>
              <a:sym typeface="IBM Plex Mono Medium"/>
            </a:endParaRPr>
          </a:p>
        </p:txBody>
      </p:sp>
      <p:sp>
        <p:nvSpPr>
          <p:cNvPr id="1717" name="Google Shape;1717;p47"/>
          <p:cNvSpPr txBox="1"/>
          <p:nvPr>
            <p:ph idx="4" type="subTitle"/>
          </p:nvPr>
        </p:nvSpPr>
        <p:spPr>
          <a:xfrm>
            <a:off x="631200" y="945525"/>
            <a:ext cx="7881600" cy="3599100"/>
          </a:xfrm>
          <a:prstGeom prst="rect">
            <a:avLst/>
          </a:prstGeom>
        </p:spPr>
        <p:txBody>
          <a:bodyPr anchorCtr="0" anchor="b" bIns="91425" lIns="91425" spcFirstLastPara="1" rIns="91425" wrap="square" tIns="91425">
            <a:noAutofit/>
          </a:bodyPr>
          <a:lstStyle/>
          <a:p>
            <a:pPr indent="0" lvl="0" marL="0" rtl="0" algn="l">
              <a:spcBef>
                <a:spcPts val="1400"/>
              </a:spcBef>
              <a:spcAft>
                <a:spcPts val="0"/>
              </a:spcAft>
              <a:buNone/>
            </a:pPr>
            <a:r>
              <a:rPr b="0" lang="en" sz="1300">
                <a:solidFill>
                  <a:srgbClr val="000000"/>
                </a:solidFill>
                <a:latin typeface="Poppins"/>
                <a:ea typeface="Poppins"/>
                <a:cs typeface="Poppins"/>
                <a:sym typeface="Poppins"/>
              </a:rPr>
              <a:t> </a:t>
            </a:r>
            <a:endParaRPr b="0" sz="1300">
              <a:solidFill>
                <a:srgbClr val="000000"/>
              </a:solidFill>
              <a:latin typeface="Poppins"/>
              <a:ea typeface="Poppins"/>
              <a:cs typeface="Poppins"/>
              <a:sym typeface="Poppins"/>
            </a:endParaRPr>
          </a:p>
          <a:p>
            <a:pPr indent="-311150" lvl="0" marL="457200" rtl="0" algn="l">
              <a:spcBef>
                <a:spcPts val="1200"/>
              </a:spcBef>
              <a:spcAft>
                <a:spcPts val="0"/>
              </a:spcAft>
              <a:buClr>
                <a:srgbClr val="000000"/>
              </a:buClr>
              <a:buSzPts val="1300"/>
              <a:buFont typeface="Poppins"/>
              <a:buChar char="●"/>
            </a:pPr>
            <a:r>
              <a:rPr b="0" lang="en" sz="1300">
                <a:solidFill>
                  <a:srgbClr val="000000"/>
                </a:solidFill>
                <a:latin typeface="Poppins"/>
                <a:ea typeface="Poppins"/>
                <a:cs typeface="Poppins"/>
                <a:sym typeface="Poppins"/>
              </a:rPr>
              <a:t>Collect user ratings after song recommendations (e.g., Like / Dislike or 1–5 stars).</a:t>
            </a:r>
            <a:br>
              <a:rPr b="0" lang="en" sz="1300">
                <a:solidFill>
                  <a:srgbClr val="000000"/>
                </a:solidFill>
                <a:latin typeface="Poppins"/>
                <a:ea typeface="Poppins"/>
                <a:cs typeface="Poppins"/>
                <a:sym typeface="Poppins"/>
              </a:rPr>
            </a:br>
            <a:endParaRPr b="0" sz="1300">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b="0" lang="en" sz="1300">
                <a:solidFill>
                  <a:srgbClr val="000000"/>
                </a:solidFill>
                <a:latin typeface="Poppins"/>
                <a:ea typeface="Poppins"/>
                <a:cs typeface="Poppins"/>
                <a:sym typeface="Poppins"/>
              </a:rPr>
              <a:t>Store feedback in a log with song features and cluster info.</a:t>
            </a:r>
            <a:br>
              <a:rPr b="0" lang="en" sz="1300">
                <a:solidFill>
                  <a:srgbClr val="000000"/>
                </a:solidFill>
                <a:latin typeface="Poppins"/>
                <a:ea typeface="Poppins"/>
                <a:cs typeface="Poppins"/>
                <a:sym typeface="Poppins"/>
              </a:rPr>
            </a:br>
            <a:endParaRPr b="0" sz="1300">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b="0" lang="en" sz="1300">
                <a:solidFill>
                  <a:srgbClr val="000000"/>
                </a:solidFill>
                <a:latin typeface="Poppins"/>
                <a:ea typeface="Poppins"/>
                <a:cs typeface="Poppins"/>
                <a:sym typeface="Poppins"/>
              </a:rPr>
              <a:t>Use feedback to:</a:t>
            </a:r>
            <a:br>
              <a:rPr b="0" lang="en" sz="1300">
                <a:solidFill>
                  <a:srgbClr val="000000"/>
                </a:solidFill>
                <a:latin typeface="Poppins"/>
                <a:ea typeface="Poppins"/>
                <a:cs typeface="Poppins"/>
                <a:sym typeface="Poppins"/>
              </a:rPr>
            </a:br>
            <a:r>
              <a:rPr b="0" lang="en" sz="1300">
                <a:solidFill>
                  <a:srgbClr val="000000"/>
                </a:solidFill>
                <a:latin typeface="Poppins"/>
                <a:ea typeface="Poppins"/>
                <a:cs typeface="Poppins"/>
                <a:sym typeface="Poppins"/>
              </a:rPr>
              <a:t>Refine clustering over time (weighted relevance).</a:t>
            </a:r>
            <a:br>
              <a:rPr b="0" lang="en" sz="1300">
                <a:solidFill>
                  <a:srgbClr val="000000"/>
                </a:solidFill>
                <a:latin typeface="Poppins"/>
                <a:ea typeface="Poppins"/>
                <a:cs typeface="Poppins"/>
                <a:sym typeface="Poppins"/>
              </a:rPr>
            </a:br>
            <a:r>
              <a:rPr b="0" lang="en" sz="1300">
                <a:solidFill>
                  <a:srgbClr val="000000"/>
                </a:solidFill>
                <a:latin typeface="Poppins"/>
                <a:ea typeface="Poppins"/>
                <a:cs typeface="Poppins"/>
                <a:sym typeface="Poppins"/>
              </a:rPr>
              <a:t>Personalize future suggestions.</a:t>
            </a:r>
            <a:br>
              <a:rPr b="0" lang="en" sz="1300">
                <a:solidFill>
                  <a:srgbClr val="000000"/>
                </a:solidFill>
                <a:latin typeface="Poppins"/>
                <a:ea typeface="Poppins"/>
                <a:cs typeface="Poppins"/>
                <a:sym typeface="Poppins"/>
              </a:rPr>
            </a:br>
            <a:endParaRPr b="0" sz="1300">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b="0" lang="en" sz="1300">
                <a:solidFill>
                  <a:srgbClr val="000000"/>
                </a:solidFill>
                <a:latin typeface="Poppins"/>
                <a:ea typeface="Poppins"/>
                <a:cs typeface="Poppins"/>
                <a:sym typeface="Poppins"/>
              </a:rPr>
              <a:t>Could explore reinforcement learning to adapt to user preferences dynamically.</a:t>
            </a:r>
            <a:br>
              <a:rPr b="0" lang="en" sz="1300">
                <a:solidFill>
                  <a:srgbClr val="000000"/>
                </a:solidFill>
                <a:latin typeface="Poppins"/>
                <a:ea typeface="Poppins"/>
                <a:cs typeface="Poppins"/>
                <a:sym typeface="Poppins"/>
              </a:rPr>
            </a:br>
            <a:endParaRPr b="0" sz="1300">
              <a:solidFill>
                <a:srgbClr val="000000"/>
              </a:solidFill>
              <a:latin typeface="Poppins"/>
              <a:ea typeface="Poppins"/>
              <a:cs typeface="Poppins"/>
              <a:sym typeface="Poppins"/>
            </a:endParaRPr>
          </a:p>
          <a:p>
            <a:pPr indent="-311150" lvl="0" marL="457200" rtl="0" algn="l">
              <a:spcBef>
                <a:spcPts val="0"/>
              </a:spcBef>
              <a:spcAft>
                <a:spcPts val="0"/>
              </a:spcAft>
              <a:buClr>
                <a:srgbClr val="000000"/>
              </a:buClr>
              <a:buSzPts val="1300"/>
              <a:buFont typeface="Poppins"/>
              <a:buChar char="●"/>
            </a:pPr>
            <a:r>
              <a:rPr b="0" lang="en" sz="1300">
                <a:solidFill>
                  <a:srgbClr val="000000"/>
                </a:solidFill>
                <a:latin typeface="Poppins"/>
                <a:ea typeface="Poppins"/>
                <a:cs typeface="Poppins"/>
                <a:sym typeface="Poppins"/>
              </a:rPr>
              <a:t>Result: A more accurate, personal, and responsive recommendation engine.</a:t>
            </a:r>
            <a:endParaRPr b="0" sz="1300">
              <a:solidFill>
                <a:srgbClr val="000000"/>
              </a:solidFill>
              <a:latin typeface="Poppins"/>
              <a:ea typeface="Poppins"/>
              <a:cs typeface="Poppins"/>
              <a:sym typeface="Poppins"/>
            </a:endParaRPr>
          </a:p>
          <a:p>
            <a:pPr indent="0" lvl="0" marL="0" rtl="0" algn="l">
              <a:spcBef>
                <a:spcPts val="1200"/>
              </a:spcBef>
              <a:spcAft>
                <a:spcPts val="0"/>
              </a:spcAft>
              <a:buNone/>
            </a:pPr>
            <a:r>
              <a:t/>
            </a:r>
            <a:endParaRPr b="0" sz="1300">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highlight>
                  <a:srgbClr val="FFFFFF"/>
                </a:highlight>
                <a:latin typeface="IBM Plex Mono Medium"/>
                <a:ea typeface="IBM Plex Mono Medium"/>
                <a:cs typeface="IBM Plex Mono Medium"/>
                <a:sym typeface="IBM Plex Mono Medium"/>
              </a:rPr>
              <a:t> Future Enhancements that can be made to the model</a:t>
            </a:r>
            <a:endParaRPr b="0" sz="1800">
              <a:latin typeface="IBM Plex Mono Medium"/>
              <a:ea typeface="IBM Plex Mono Medium"/>
              <a:cs typeface="IBM Plex Mono Medium"/>
              <a:sym typeface="IBM Plex Mono Medium"/>
            </a:endParaRPr>
          </a:p>
        </p:txBody>
      </p:sp>
      <p:sp>
        <p:nvSpPr>
          <p:cNvPr id="1723" name="Google Shape;1723;p48"/>
          <p:cNvSpPr txBox="1"/>
          <p:nvPr>
            <p:ph idx="4" type="subTitle"/>
          </p:nvPr>
        </p:nvSpPr>
        <p:spPr>
          <a:xfrm>
            <a:off x="631200" y="910775"/>
            <a:ext cx="7881600" cy="359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400">
                <a:solidFill>
                  <a:srgbClr val="000000"/>
                </a:solidFill>
                <a:latin typeface="Poppins"/>
                <a:ea typeface="Poppins"/>
                <a:cs typeface="Poppins"/>
                <a:sym typeface="Poppins"/>
              </a:rPr>
              <a:t>📍 Genre-Based Filtering: Add genre awareness for more diverse or refined clusters.</a:t>
            </a:r>
            <a:br>
              <a:rPr b="0" lang="en" sz="1400">
                <a:solidFill>
                  <a:srgbClr val="000000"/>
                </a:solidFill>
                <a:latin typeface="Poppins"/>
                <a:ea typeface="Poppins"/>
                <a:cs typeface="Poppins"/>
                <a:sym typeface="Poppins"/>
              </a:rPr>
            </a:br>
            <a:endParaRPr b="0" sz="1400">
              <a:solidFill>
                <a:srgbClr val="000000"/>
              </a:solidFill>
              <a:latin typeface="Poppins"/>
              <a:ea typeface="Poppins"/>
              <a:cs typeface="Poppins"/>
              <a:sym typeface="Poppins"/>
            </a:endParaRPr>
          </a:p>
          <a:p>
            <a:pPr indent="0" lvl="0" marL="0" rtl="0" algn="l">
              <a:spcBef>
                <a:spcPts val="0"/>
              </a:spcBef>
              <a:spcAft>
                <a:spcPts val="0"/>
              </a:spcAft>
              <a:buNone/>
            </a:pPr>
            <a:r>
              <a:rPr b="0" lang="en" sz="1400">
                <a:solidFill>
                  <a:srgbClr val="000000"/>
                </a:solidFill>
                <a:latin typeface="Poppins"/>
                <a:ea typeface="Poppins"/>
                <a:cs typeface="Poppins"/>
                <a:sym typeface="Poppins"/>
              </a:rPr>
              <a:t>🌍 User Profile Integration: Let users create profiles to track preferences.</a:t>
            </a:r>
            <a:br>
              <a:rPr b="0" lang="en" sz="1400">
                <a:solidFill>
                  <a:srgbClr val="000000"/>
                </a:solidFill>
                <a:latin typeface="Poppins"/>
                <a:ea typeface="Poppins"/>
                <a:cs typeface="Poppins"/>
                <a:sym typeface="Poppins"/>
              </a:rPr>
            </a:br>
            <a:endParaRPr b="0" sz="1400">
              <a:solidFill>
                <a:srgbClr val="000000"/>
              </a:solidFill>
              <a:latin typeface="Poppins"/>
              <a:ea typeface="Poppins"/>
              <a:cs typeface="Poppins"/>
              <a:sym typeface="Poppins"/>
            </a:endParaRPr>
          </a:p>
          <a:p>
            <a:pPr indent="0" lvl="0" marL="0" rtl="0" algn="l">
              <a:spcBef>
                <a:spcPts val="0"/>
              </a:spcBef>
              <a:spcAft>
                <a:spcPts val="0"/>
              </a:spcAft>
              <a:buNone/>
            </a:pPr>
            <a:r>
              <a:rPr b="0" lang="en" sz="1400">
                <a:solidFill>
                  <a:srgbClr val="000000"/>
                </a:solidFill>
                <a:latin typeface="Poppins"/>
                <a:ea typeface="Poppins"/>
                <a:cs typeface="Poppins"/>
                <a:sym typeface="Poppins"/>
              </a:rPr>
              <a:t>🤖 Hybrid Models: Combine content-based filtering with collaborative filtering (like Spotify’s real engine).</a:t>
            </a:r>
            <a:br>
              <a:rPr b="0" lang="en" sz="1400">
                <a:solidFill>
                  <a:srgbClr val="000000"/>
                </a:solidFill>
                <a:latin typeface="Poppins"/>
                <a:ea typeface="Poppins"/>
                <a:cs typeface="Poppins"/>
                <a:sym typeface="Poppins"/>
              </a:rPr>
            </a:br>
            <a:endParaRPr b="0" sz="1400">
              <a:solidFill>
                <a:srgbClr val="000000"/>
              </a:solidFill>
              <a:latin typeface="Poppins"/>
              <a:ea typeface="Poppins"/>
              <a:cs typeface="Poppins"/>
              <a:sym typeface="Poppins"/>
            </a:endParaRPr>
          </a:p>
          <a:p>
            <a:pPr indent="0" lvl="0" marL="0" rtl="0" algn="l">
              <a:spcBef>
                <a:spcPts val="0"/>
              </a:spcBef>
              <a:spcAft>
                <a:spcPts val="0"/>
              </a:spcAft>
              <a:buNone/>
            </a:pPr>
            <a:r>
              <a:rPr b="0" lang="en" sz="1400">
                <a:solidFill>
                  <a:srgbClr val="000000"/>
                </a:solidFill>
                <a:latin typeface="Poppins"/>
                <a:ea typeface="Poppins"/>
                <a:cs typeface="Poppins"/>
                <a:sym typeface="Poppins"/>
              </a:rPr>
              <a:t>📊 More Audio Features: Use additional Spotify features like key, mode, time signature for deeper clustering.</a:t>
            </a:r>
            <a:br>
              <a:rPr b="0" lang="en" sz="1400">
                <a:solidFill>
                  <a:srgbClr val="000000"/>
                </a:solidFill>
                <a:latin typeface="Poppins"/>
                <a:ea typeface="Poppins"/>
                <a:cs typeface="Poppins"/>
                <a:sym typeface="Poppins"/>
              </a:rPr>
            </a:br>
            <a:endParaRPr b="0" sz="1400">
              <a:solidFill>
                <a:srgbClr val="000000"/>
              </a:solidFill>
              <a:latin typeface="Poppins"/>
              <a:ea typeface="Poppins"/>
              <a:cs typeface="Poppins"/>
              <a:sym typeface="Poppins"/>
            </a:endParaRPr>
          </a:p>
          <a:p>
            <a:pPr indent="0" lvl="0" marL="0" rtl="0" algn="l">
              <a:spcBef>
                <a:spcPts val="0"/>
              </a:spcBef>
              <a:spcAft>
                <a:spcPts val="0"/>
              </a:spcAft>
              <a:buNone/>
            </a:pPr>
            <a:r>
              <a:rPr b="0" lang="en" sz="1400">
                <a:solidFill>
                  <a:srgbClr val="000000"/>
                </a:solidFill>
                <a:latin typeface="Poppins"/>
                <a:ea typeface="Poppins"/>
                <a:cs typeface="Poppins"/>
                <a:sym typeface="Poppins"/>
              </a:rPr>
              <a:t>🎯 Real-Time Recommendation Tuning based on current mood/activity.</a:t>
            </a:r>
            <a:endParaRPr b="0" sz="1400">
              <a:solidFill>
                <a:srgbClr val="000000"/>
              </a:solidFill>
              <a:latin typeface="Poppins"/>
              <a:ea typeface="Poppins"/>
              <a:cs typeface="Poppins"/>
              <a:sym typeface="Poppins"/>
            </a:endParaRPr>
          </a:p>
          <a:p>
            <a:pPr indent="0" lvl="0" marL="0" rtl="0" algn="l">
              <a:spcBef>
                <a:spcPts val="0"/>
              </a:spcBef>
              <a:spcAft>
                <a:spcPts val="0"/>
              </a:spcAft>
              <a:buNone/>
            </a:pPr>
            <a:r>
              <a:t/>
            </a:r>
            <a:endParaRPr b="0" sz="1400">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EXIT TICKET.</a:t>
            </a:r>
            <a:endParaRPr/>
          </a:p>
        </p:txBody>
      </p:sp>
      <p:sp>
        <p:nvSpPr>
          <p:cNvPr id="1729" name="Google Shape;1729;p49"/>
          <p:cNvSpPr txBox="1"/>
          <p:nvPr/>
        </p:nvSpPr>
        <p:spPr>
          <a:xfrm>
            <a:off x="1404000" y="1874550"/>
            <a:ext cx="6336000" cy="139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Poppins"/>
                <a:ea typeface="Poppins"/>
                <a:cs typeface="Poppins"/>
                <a:sym typeface="Poppins"/>
              </a:rPr>
              <a:t>If you had to pick one, which future enhancement do you think would benefit users the best?</a:t>
            </a:r>
            <a:endParaRPr sz="2800">
              <a:solidFill>
                <a:schemeClr val="dk1"/>
              </a:solidFill>
              <a:latin typeface="Poppins"/>
              <a:ea typeface="Poppins"/>
              <a:cs typeface="Poppins"/>
              <a:sym typeface="Poppins"/>
            </a:endParaRPr>
          </a:p>
        </p:txBody>
      </p:sp>
      <p:grpSp>
        <p:nvGrpSpPr>
          <p:cNvPr id="1730" name="Google Shape;1730;p49"/>
          <p:cNvGrpSpPr/>
          <p:nvPr/>
        </p:nvGrpSpPr>
        <p:grpSpPr>
          <a:xfrm>
            <a:off x="628407" y="976506"/>
            <a:ext cx="983102" cy="870086"/>
            <a:chOff x="2341881" y="1436490"/>
            <a:chExt cx="464319" cy="476707"/>
          </a:xfrm>
        </p:grpSpPr>
        <p:sp>
          <p:nvSpPr>
            <p:cNvPr id="1731" name="Google Shape;1731;p49"/>
            <p:cNvSpPr/>
            <p:nvPr/>
          </p:nvSpPr>
          <p:spPr>
            <a:xfrm>
              <a:off x="2582678" y="1523322"/>
              <a:ext cx="223522" cy="389875"/>
            </a:xfrm>
            <a:custGeom>
              <a:rect b="b" l="l" r="r" t="t"/>
              <a:pathLst>
                <a:path extrusionOk="0" h="10291" w="5900">
                  <a:moveTo>
                    <a:pt x="5540" y="8617"/>
                  </a:moveTo>
                  <a:lnTo>
                    <a:pt x="5540" y="9476"/>
                  </a:lnTo>
                  <a:cubicBezTo>
                    <a:pt x="5540" y="9709"/>
                    <a:pt x="5351" y="9895"/>
                    <a:pt x="5121" y="9895"/>
                  </a:cubicBezTo>
                  <a:lnTo>
                    <a:pt x="815" y="9895"/>
                  </a:lnTo>
                  <a:cubicBezTo>
                    <a:pt x="584" y="9895"/>
                    <a:pt x="396" y="9709"/>
                    <a:pt x="396" y="9476"/>
                  </a:cubicBezTo>
                  <a:lnTo>
                    <a:pt x="396" y="8617"/>
                  </a:lnTo>
                  <a:close/>
                  <a:moveTo>
                    <a:pt x="789" y="1"/>
                  </a:moveTo>
                  <a:cubicBezTo>
                    <a:pt x="354" y="1"/>
                    <a:pt x="0" y="353"/>
                    <a:pt x="0" y="788"/>
                  </a:cubicBezTo>
                  <a:lnTo>
                    <a:pt x="0" y="9501"/>
                  </a:lnTo>
                  <a:cubicBezTo>
                    <a:pt x="0" y="9936"/>
                    <a:pt x="353" y="10290"/>
                    <a:pt x="789" y="10290"/>
                  </a:cubicBezTo>
                  <a:lnTo>
                    <a:pt x="5110" y="10290"/>
                  </a:lnTo>
                  <a:cubicBezTo>
                    <a:pt x="5545" y="10290"/>
                    <a:pt x="5899" y="9937"/>
                    <a:pt x="5899" y="9501"/>
                  </a:cubicBezTo>
                  <a:lnTo>
                    <a:pt x="5899" y="7637"/>
                  </a:lnTo>
                  <a:cubicBezTo>
                    <a:pt x="5900" y="7535"/>
                    <a:pt x="5818" y="7453"/>
                    <a:pt x="5719" y="7453"/>
                  </a:cubicBezTo>
                  <a:cubicBezTo>
                    <a:pt x="5619" y="7453"/>
                    <a:pt x="5539" y="7535"/>
                    <a:pt x="5539" y="7637"/>
                  </a:cubicBezTo>
                  <a:lnTo>
                    <a:pt x="5539" y="8258"/>
                  </a:lnTo>
                  <a:lnTo>
                    <a:pt x="395" y="8258"/>
                  </a:lnTo>
                  <a:lnTo>
                    <a:pt x="395" y="781"/>
                  </a:lnTo>
                  <a:cubicBezTo>
                    <a:pt x="395" y="550"/>
                    <a:pt x="581" y="362"/>
                    <a:pt x="814" y="362"/>
                  </a:cubicBezTo>
                  <a:lnTo>
                    <a:pt x="5347" y="362"/>
                  </a:lnTo>
                  <a:cubicBezTo>
                    <a:pt x="5454" y="362"/>
                    <a:pt x="5539" y="447"/>
                    <a:pt x="5539" y="553"/>
                  </a:cubicBezTo>
                  <a:lnTo>
                    <a:pt x="5539" y="6795"/>
                  </a:lnTo>
                  <a:cubicBezTo>
                    <a:pt x="5539" y="6820"/>
                    <a:pt x="5549" y="6844"/>
                    <a:pt x="5566" y="6860"/>
                  </a:cubicBezTo>
                  <a:cubicBezTo>
                    <a:pt x="5617" y="6907"/>
                    <a:pt x="5670" y="6926"/>
                    <a:pt x="5719" y="6926"/>
                  </a:cubicBezTo>
                  <a:cubicBezTo>
                    <a:pt x="5818" y="6926"/>
                    <a:pt x="5899" y="6844"/>
                    <a:pt x="5899" y="6742"/>
                  </a:cubicBezTo>
                  <a:lnTo>
                    <a:pt x="5899" y="788"/>
                  </a:lnTo>
                  <a:cubicBezTo>
                    <a:pt x="5899" y="354"/>
                    <a:pt x="5546" y="1"/>
                    <a:pt x="5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2681482" y="1867205"/>
              <a:ext cx="26747" cy="13676"/>
            </a:xfrm>
            <a:custGeom>
              <a:rect b="b" l="l" r="r" t="t"/>
              <a:pathLst>
                <a:path extrusionOk="0" h="361" w="706">
                  <a:moveTo>
                    <a:pt x="198" y="0"/>
                  </a:moveTo>
                  <a:cubicBezTo>
                    <a:pt x="103" y="0"/>
                    <a:pt x="17" y="69"/>
                    <a:pt x="10" y="164"/>
                  </a:cubicBezTo>
                  <a:cubicBezTo>
                    <a:pt x="0" y="270"/>
                    <a:pt x="84" y="360"/>
                    <a:pt x="189" y="360"/>
                  </a:cubicBezTo>
                  <a:lnTo>
                    <a:pt x="508" y="360"/>
                  </a:lnTo>
                  <a:cubicBezTo>
                    <a:pt x="603" y="360"/>
                    <a:pt x="689" y="291"/>
                    <a:pt x="697" y="197"/>
                  </a:cubicBezTo>
                  <a:cubicBezTo>
                    <a:pt x="706" y="89"/>
                    <a:pt x="622"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2419735" y="1436642"/>
              <a:ext cx="67890" cy="79104"/>
            </a:xfrm>
            <a:custGeom>
              <a:rect b="b" l="l" r="r" t="t"/>
              <a:pathLst>
                <a:path extrusionOk="0" h="2088" w="1792">
                  <a:moveTo>
                    <a:pt x="890" y="612"/>
                  </a:moveTo>
                  <a:lnTo>
                    <a:pt x="1140" y="1274"/>
                  </a:lnTo>
                  <a:lnTo>
                    <a:pt x="639" y="1274"/>
                  </a:lnTo>
                  <a:lnTo>
                    <a:pt x="890" y="612"/>
                  </a:lnTo>
                  <a:close/>
                  <a:moveTo>
                    <a:pt x="891" y="0"/>
                  </a:moveTo>
                  <a:cubicBezTo>
                    <a:pt x="801" y="0"/>
                    <a:pt x="719" y="55"/>
                    <a:pt x="684" y="139"/>
                  </a:cubicBezTo>
                  <a:cubicBezTo>
                    <a:pt x="684" y="141"/>
                    <a:pt x="683" y="142"/>
                    <a:pt x="683" y="143"/>
                  </a:cubicBezTo>
                  <a:lnTo>
                    <a:pt x="37" y="1835"/>
                  </a:lnTo>
                  <a:cubicBezTo>
                    <a:pt x="1" y="1933"/>
                    <a:pt x="48" y="2040"/>
                    <a:pt x="143" y="2075"/>
                  </a:cubicBezTo>
                  <a:cubicBezTo>
                    <a:pt x="165" y="2084"/>
                    <a:pt x="188" y="2087"/>
                    <a:pt x="210" y="2087"/>
                  </a:cubicBezTo>
                  <a:cubicBezTo>
                    <a:pt x="284" y="2087"/>
                    <a:pt x="354" y="2042"/>
                    <a:pt x="382" y="1968"/>
                  </a:cubicBezTo>
                  <a:lnTo>
                    <a:pt x="497" y="1666"/>
                  </a:lnTo>
                  <a:lnTo>
                    <a:pt x="1279" y="1666"/>
                  </a:lnTo>
                  <a:cubicBezTo>
                    <a:pt x="1279" y="1666"/>
                    <a:pt x="1393" y="1966"/>
                    <a:pt x="1393" y="1968"/>
                  </a:cubicBezTo>
                  <a:cubicBezTo>
                    <a:pt x="1423" y="2049"/>
                    <a:pt x="1488" y="2083"/>
                    <a:pt x="1555" y="2083"/>
                  </a:cubicBezTo>
                  <a:cubicBezTo>
                    <a:pt x="1671" y="2083"/>
                    <a:pt x="1792" y="1979"/>
                    <a:pt x="1738" y="1837"/>
                  </a:cubicBezTo>
                  <a:lnTo>
                    <a:pt x="1099" y="144"/>
                  </a:lnTo>
                  <a:cubicBezTo>
                    <a:pt x="1099" y="143"/>
                    <a:pt x="1097" y="141"/>
                    <a:pt x="1097" y="139"/>
                  </a:cubicBezTo>
                  <a:cubicBezTo>
                    <a:pt x="1064" y="55"/>
                    <a:pt x="982" y="0"/>
                    <a:pt x="8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2668374" y="1436490"/>
              <a:ext cx="53986" cy="79407"/>
            </a:xfrm>
            <a:custGeom>
              <a:rect b="b" l="l" r="r" t="t"/>
              <a:pathLst>
                <a:path extrusionOk="0" h="2096" w="1425">
                  <a:moveTo>
                    <a:pt x="674" y="359"/>
                  </a:moveTo>
                  <a:cubicBezTo>
                    <a:pt x="773" y="359"/>
                    <a:pt x="863" y="425"/>
                    <a:pt x="885" y="523"/>
                  </a:cubicBezTo>
                  <a:cubicBezTo>
                    <a:pt x="917" y="661"/>
                    <a:pt x="812" y="785"/>
                    <a:pt x="679" y="785"/>
                  </a:cubicBezTo>
                  <a:lnTo>
                    <a:pt x="361" y="785"/>
                  </a:lnTo>
                  <a:lnTo>
                    <a:pt x="361" y="359"/>
                  </a:lnTo>
                  <a:close/>
                  <a:moveTo>
                    <a:pt x="763" y="1146"/>
                  </a:moveTo>
                  <a:cubicBezTo>
                    <a:pt x="916" y="1146"/>
                    <a:pt x="1040" y="1271"/>
                    <a:pt x="1040" y="1424"/>
                  </a:cubicBezTo>
                  <a:cubicBezTo>
                    <a:pt x="1040" y="1578"/>
                    <a:pt x="916" y="1703"/>
                    <a:pt x="763" y="1703"/>
                  </a:cubicBezTo>
                  <a:lnTo>
                    <a:pt x="361" y="1703"/>
                  </a:lnTo>
                  <a:lnTo>
                    <a:pt x="361" y="1146"/>
                  </a:lnTo>
                  <a:close/>
                  <a:moveTo>
                    <a:pt x="186" y="0"/>
                  </a:moveTo>
                  <a:cubicBezTo>
                    <a:pt x="83" y="0"/>
                    <a:pt x="0" y="83"/>
                    <a:pt x="0" y="185"/>
                  </a:cubicBezTo>
                  <a:lnTo>
                    <a:pt x="0" y="1912"/>
                  </a:lnTo>
                  <a:cubicBezTo>
                    <a:pt x="0" y="2012"/>
                    <a:pt x="83" y="2096"/>
                    <a:pt x="187" y="2096"/>
                  </a:cubicBezTo>
                  <a:lnTo>
                    <a:pt x="775" y="2096"/>
                  </a:lnTo>
                  <a:cubicBezTo>
                    <a:pt x="1135" y="2096"/>
                    <a:pt x="1425" y="1805"/>
                    <a:pt x="1425" y="1444"/>
                  </a:cubicBezTo>
                  <a:cubicBezTo>
                    <a:pt x="1425" y="1230"/>
                    <a:pt x="1320" y="1040"/>
                    <a:pt x="1161" y="922"/>
                  </a:cubicBezTo>
                  <a:cubicBezTo>
                    <a:pt x="1230" y="827"/>
                    <a:pt x="1271" y="708"/>
                    <a:pt x="1271" y="583"/>
                  </a:cubicBezTo>
                  <a:cubicBezTo>
                    <a:pt x="1271" y="262"/>
                    <a:pt x="1009" y="0"/>
                    <a:pt x="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2633406" y="1624778"/>
              <a:ext cx="122937" cy="122937"/>
            </a:xfrm>
            <a:custGeom>
              <a:rect b="b" l="l" r="r" t="t"/>
              <a:pathLst>
                <a:path extrusionOk="0" h="3245" w="3245">
                  <a:moveTo>
                    <a:pt x="1622" y="371"/>
                  </a:moveTo>
                  <a:cubicBezTo>
                    <a:pt x="2313" y="372"/>
                    <a:pt x="2875" y="933"/>
                    <a:pt x="2875" y="1623"/>
                  </a:cubicBezTo>
                  <a:cubicBezTo>
                    <a:pt x="2875" y="2315"/>
                    <a:pt x="2313" y="2876"/>
                    <a:pt x="1622" y="2876"/>
                  </a:cubicBezTo>
                  <a:cubicBezTo>
                    <a:pt x="931" y="2876"/>
                    <a:pt x="368" y="2315"/>
                    <a:pt x="368" y="1623"/>
                  </a:cubicBezTo>
                  <a:cubicBezTo>
                    <a:pt x="368" y="932"/>
                    <a:pt x="931" y="371"/>
                    <a:pt x="1622" y="371"/>
                  </a:cubicBezTo>
                  <a:close/>
                  <a:moveTo>
                    <a:pt x="1623" y="1"/>
                  </a:moveTo>
                  <a:cubicBezTo>
                    <a:pt x="729" y="3"/>
                    <a:pt x="1" y="729"/>
                    <a:pt x="1" y="1623"/>
                  </a:cubicBezTo>
                  <a:cubicBezTo>
                    <a:pt x="1" y="2518"/>
                    <a:pt x="729" y="3245"/>
                    <a:pt x="1623" y="3245"/>
                  </a:cubicBezTo>
                  <a:cubicBezTo>
                    <a:pt x="2518" y="3245"/>
                    <a:pt x="3244" y="2517"/>
                    <a:pt x="3244" y="1623"/>
                  </a:cubicBezTo>
                  <a:cubicBezTo>
                    <a:pt x="3244" y="729"/>
                    <a:pt x="2516" y="1"/>
                    <a:pt x="1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2667579" y="1663762"/>
              <a:ext cx="54744" cy="45879"/>
            </a:xfrm>
            <a:custGeom>
              <a:rect b="b" l="l" r="r" t="t"/>
              <a:pathLst>
                <a:path extrusionOk="0" h="1211" w="1445">
                  <a:moveTo>
                    <a:pt x="1237" y="0"/>
                  </a:moveTo>
                  <a:cubicBezTo>
                    <a:pt x="1179" y="0"/>
                    <a:pt x="1122" y="27"/>
                    <a:pt x="1086" y="77"/>
                  </a:cubicBezTo>
                  <a:lnTo>
                    <a:pt x="626" y="723"/>
                  </a:lnTo>
                  <a:lnTo>
                    <a:pt x="349" y="391"/>
                  </a:lnTo>
                  <a:cubicBezTo>
                    <a:pt x="312" y="347"/>
                    <a:pt x="260" y="325"/>
                    <a:pt x="208" y="325"/>
                  </a:cubicBezTo>
                  <a:cubicBezTo>
                    <a:pt x="166" y="325"/>
                    <a:pt x="124" y="339"/>
                    <a:pt x="90" y="368"/>
                  </a:cubicBezTo>
                  <a:cubicBezTo>
                    <a:pt x="11" y="433"/>
                    <a:pt x="1" y="548"/>
                    <a:pt x="66" y="627"/>
                  </a:cubicBezTo>
                  <a:lnTo>
                    <a:pt x="495" y="1143"/>
                  </a:lnTo>
                  <a:cubicBezTo>
                    <a:pt x="529" y="1185"/>
                    <a:pt x="582" y="1210"/>
                    <a:pt x="636" y="1210"/>
                  </a:cubicBezTo>
                  <a:lnTo>
                    <a:pt x="643" y="1210"/>
                  </a:lnTo>
                  <a:cubicBezTo>
                    <a:pt x="700" y="1207"/>
                    <a:pt x="753" y="1180"/>
                    <a:pt x="786" y="1133"/>
                  </a:cubicBezTo>
                  <a:lnTo>
                    <a:pt x="1386" y="292"/>
                  </a:lnTo>
                  <a:cubicBezTo>
                    <a:pt x="1445" y="210"/>
                    <a:pt x="1427" y="95"/>
                    <a:pt x="1343" y="34"/>
                  </a:cubicBezTo>
                  <a:cubicBezTo>
                    <a:pt x="1311" y="11"/>
                    <a:pt x="1274"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2341881" y="1523322"/>
              <a:ext cx="223522" cy="389875"/>
            </a:xfrm>
            <a:custGeom>
              <a:rect b="b" l="l" r="r" t="t"/>
              <a:pathLst>
                <a:path extrusionOk="0" h="10291" w="5900">
                  <a:moveTo>
                    <a:pt x="5087" y="362"/>
                  </a:moveTo>
                  <a:cubicBezTo>
                    <a:pt x="5318" y="362"/>
                    <a:pt x="5506" y="550"/>
                    <a:pt x="5506" y="781"/>
                  </a:cubicBezTo>
                  <a:lnTo>
                    <a:pt x="5506" y="8258"/>
                  </a:lnTo>
                  <a:lnTo>
                    <a:pt x="362" y="8258"/>
                  </a:lnTo>
                  <a:lnTo>
                    <a:pt x="362" y="781"/>
                  </a:lnTo>
                  <a:cubicBezTo>
                    <a:pt x="362" y="550"/>
                    <a:pt x="549" y="362"/>
                    <a:pt x="781" y="362"/>
                  </a:cubicBezTo>
                  <a:close/>
                  <a:moveTo>
                    <a:pt x="5506" y="8617"/>
                  </a:moveTo>
                  <a:lnTo>
                    <a:pt x="5506" y="9476"/>
                  </a:lnTo>
                  <a:cubicBezTo>
                    <a:pt x="5506" y="9709"/>
                    <a:pt x="5318" y="9895"/>
                    <a:pt x="5087" y="9895"/>
                  </a:cubicBezTo>
                  <a:lnTo>
                    <a:pt x="781" y="9895"/>
                  </a:lnTo>
                  <a:cubicBezTo>
                    <a:pt x="549" y="9895"/>
                    <a:pt x="362" y="9709"/>
                    <a:pt x="362" y="9476"/>
                  </a:cubicBezTo>
                  <a:lnTo>
                    <a:pt x="362" y="8617"/>
                  </a:lnTo>
                  <a:close/>
                  <a:moveTo>
                    <a:pt x="788" y="1"/>
                  </a:moveTo>
                  <a:cubicBezTo>
                    <a:pt x="354" y="1"/>
                    <a:pt x="1" y="353"/>
                    <a:pt x="1" y="788"/>
                  </a:cubicBezTo>
                  <a:lnTo>
                    <a:pt x="1" y="9501"/>
                  </a:lnTo>
                  <a:cubicBezTo>
                    <a:pt x="1" y="9936"/>
                    <a:pt x="353" y="10290"/>
                    <a:pt x="788" y="10290"/>
                  </a:cubicBezTo>
                  <a:lnTo>
                    <a:pt x="5110" y="10290"/>
                  </a:lnTo>
                  <a:cubicBezTo>
                    <a:pt x="5544" y="10290"/>
                    <a:pt x="5898" y="9937"/>
                    <a:pt x="5898" y="9501"/>
                  </a:cubicBezTo>
                  <a:lnTo>
                    <a:pt x="5898" y="791"/>
                  </a:lnTo>
                  <a:cubicBezTo>
                    <a:pt x="5900" y="354"/>
                    <a:pt x="5544" y="1"/>
                    <a:pt x="51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2439928" y="1867205"/>
              <a:ext cx="26785" cy="13676"/>
            </a:xfrm>
            <a:custGeom>
              <a:rect b="b" l="l" r="r" t="t"/>
              <a:pathLst>
                <a:path extrusionOk="0" h="361" w="707">
                  <a:moveTo>
                    <a:pt x="199" y="0"/>
                  </a:moveTo>
                  <a:cubicBezTo>
                    <a:pt x="102" y="0"/>
                    <a:pt x="18" y="69"/>
                    <a:pt x="10" y="164"/>
                  </a:cubicBezTo>
                  <a:cubicBezTo>
                    <a:pt x="1" y="270"/>
                    <a:pt x="85" y="360"/>
                    <a:pt x="189" y="360"/>
                  </a:cubicBezTo>
                  <a:lnTo>
                    <a:pt x="509" y="360"/>
                  </a:lnTo>
                  <a:cubicBezTo>
                    <a:pt x="604" y="360"/>
                    <a:pt x="689" y="291"/>
                    <a:pt x="697" y="197"/>
                  </a:cubicBezTo>
                  <a:cubicBezTo>
                    <a:pt x="707" y="89"/>
                    <a:pt x="623" y="0"/>
                    <a:pt x="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2391927" y="1624892"/>
              <a:ext cx="122937" cy="122861"/>
            </a:xfrm>
            <a:custGeom>
              <a:rect b="b" l="l" r="r" t="t"/>
              <a:pathLst>
                <a:path extrusionOk="0" h="3243" w="3245">
                  <a:moveTo>
                    <a:pt x="1621" y="0"/>
                  </a:moveTo>
                  <a:cubicBezTo>
                    <a:pt x="1275" y="0"/>
                    <a:pt x="945" y="107"/>
                    <a:pt x="667" y="310"/>
                  </a:cubicBezTo>
                  <a:cubicBezTo>
                    <a:pt x="584" y="370"/>
                    <a:pt x="566" y="485"/>
                    <a:pt x="626" y="568"/>
                  </a:cubicBezTo>
                  <a:cubicBezTo>
                    <a:pt x="662" y="617"/>
                    <a:pt x="719" y="644"/>
                    <a:pt x="776" y="644"/>
                  </a:cubicBezTo>
                  <a:cubicBezTo>
                    <a:pt x="814" y="644"/>
                    <a:pt x="852" y="632"/>
                    <a:pt x="885" y="609"/>
                  </a:cubicBezTo>
                  <a:cubicBezTo>
                    <a:pt x="1099" y="451"/>
                    <a:pt x="1354" y="369"/>
                    <a:pt x="1621" y="369"/>
                  </a:cubicBezTo>
                  <a:cubicBezTo>
                    <a:pt x="2312" y="369"/>
                    <a:pt x="2875" y="930"/>
                    <a:pt x="2875" y="1621"/>
                  </a:cubicBezTo>
                  <a:cubicBezTo>
                    <a:pt x="2875" y="2313"/>
                    <a:pt x="2312" y="2875"/>
                    <a:pt x="1621" y="2875"/>
                  </a:cubicBezTo>
                  <a:cubicBezTo>
                    <a:pt x="930" y="2875"/>
                    <a:pt x="368" y="2313"/>
                    <a:pt x="368" y="1621"/>
                  </a:cubicBezTo>
                  <a:cubicBezTo>
                    <a:pt x="368" y="1482"/>
                    <a:pt x="392" y="1344"/>
                    <a:pt x="436" y="1213"/>
                  </a:cubicBezTo>
                  <a:cubicBezTo>
                    <a:pt x="469" y="1117"/>
                    <a:pt x="418" y="1012"/>
                    <a:pt x="322" y="979"/>
                  </a:cubicBezTo>
                  <a:cubicBezTo>
                    <a:pt x="302" y="972"/>
                    <a:pt x="282" y="969"/>
                    <a:pt x="262" y="969"/>
                  </a:cubicBezTo>
                  <a:cubicBezTo>
                    <a:pt x="185" y="969"/>
                    <a:pt x="114" y="1017"/>
                    <a:pt x="89" y="1092"/>
                  </a:cubicBezTo>
                  <a:cubicBezTo>
                    <a:pt x="29" y="1263"/>
                    <a:pt x="1" y="1440"/>
                    <a:pt x="1" y="1621"/>
                  </a:cubicBezTo>
                  <a:cubicBezTo>
                    <a:pt x="1" y="2516"/>
                    <a:pt x="728" y="3243"/>
                    <a:pt x="1623" y="3243"/>
                  </a:cubicBezTo>
                  <a:cubicBezTo>
                    <a:pt x="2516" y="3243"/>
                    <a:pt x="3244" y="2515"/>
                    <a:pt x="3244" y="1621"/>
                  </a:cubicBezTo>
                  <a:cubicBezTo>
                    <a:pt x="3243" y="726"/>
                    <a:pt x="2515" y="0"/>
                    <a:pt x="1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2431631" y="1664899"/>
              <a:ext cx="43416" cy="42848"/>
            </a:xfrm>
            <a:custGeom>
              <a:rect b="b" l="l" r="r" t="t"/>
              <a:pathLst>
                <a:path extrusionOk="0" h="1131" w="1146">
                  <a:moveTo>
                    <a:pt x="941" y="1"/>
                  </a:moveTo>
                  <a:cubicBezTo>
                    <a:pt x="893" y="1"/>
                    <a:pt x="845" y="19"/>
                    <a:pt x="808" y="57"/>
                  </a:cubicBezTo>
                  <a:lnTo>
                    <a:pt x="573" y="301"/>
                  </a:lnTo>
                  <a:lnTo>
                    <a:pt x="337" y="57"/>
                  </a:lnTo>
                  <a:cubicBezTo>
                    <a:pt x="301" y="20"/>
                    <a:pt x="253" y="1"/>
                    <a:pt x="205" y="1"/>
                  </a:cubicBezTo>
                  <a:cubicBezTo>
                    <a:pt x="159" y="1"/>
                    <a:pt x="113" y="18"/>
                    <a:pt x="77" y="52"/>
                  </a:cubicBezTo>
                  <a:cubicBezTo>
                    <a:pt x="4" y="123"/>
                    <a:pt x="1" y="240"/>
                    <a:pt x="72" y="313"/>
                  </a:cubicBezTo>
                  <a:lnTo>
                    <a:pt x="316" y="565"/>
                  </a:lnTo>
                  <a:lnTo>
                    <a:pt x="72" y="819"/>
                  </a:lnTo>
                  <a:cubicBezTo>
                    <a:pt x="2" y="892"/>
                    <a:pt x="4" y="1008"/>
                    <a:pt x="77" y="1079"/>
                  </a:cubicBezTo>
                  <a:cubicBezTo>
                    <a:pt x="112" y="1113"/>
                    <a:pt x="159" y="1131"/>
                    <a:pt x="205" y="1131"/>
                  </a:cubicBezTo>
                  <a:cubicBezTo>
                    <a:pt x="253" y="1131"/>
                    <a:pt x="303" y="1113"/>
                    <a:pt x="337" y="1075"/>
                  </a:cubicBezTo>
                  <a:lnTo>
                    <a:pt x="573" y="831"/>
                  </a:lnTo>
                  <a:lnTo>
                    <a:pt x="808" y="1075"/>
                  </a:lnTo>
                  <a:cubicBezTo>
                    <a:pt x="845" y="1113"/>
                    <a:pt x="892" y="1131"/>
                    <a:pt x="942" y="1131"/>
                  </a:cubicBezTo>
                  <a:cubicBezTo>
                    <a:pt x="987" y="1131"/>
                    <a:pt x="1033" y="1114"/>
                    <a:pt x="1069" y="1079"/>
                  </a:cubicBezTo>
                  <a:cubicBezTo>
                    <a:pt x="1143" y="1008"/>
                    <a:pt x="1146" y="892"/>
                    <a:pt x="1075" y="819"/>
                  </a:cubicBezTo>
                  <a:lnTo>
                    <a:pt x="829" y="565"/>
                  </a:lnTo>
                  <a:lnTo>
                    <a:pt x="1075" y="313"/>
                  </a:lnTo>
                  <a:cubicBezTo>
                    <a:pt x="1146" y="240"/>
                    <a:pt x="1144" y="123"/>
                    <a:pt x="1069" y="52"/>
                  </a:cubicBezTo>
                  <a:cubicBezTo>
                    <a:pt x="1033" y="18"/>
                    <a:pt x="987"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49"/>
          <p:cNvGrpSpPr/>
          <p:nvPr/>
        </p:nvGrpSpPr>
        <p:grpSpPr>
          <a:xfrm>
            <a:off x="7117232" y="3445466"/>
            <a:ext cx="946162" cy="870105"/>
            <a:chOff x="6364624" y="740505"/>
            <a:chExt cx="476896" cy="422115"/>
          </a:xfrm>
        </p:grpSpPr>
        <p:sp>
          <p:nvSpPr>
            <p:cNvPr id="1742" name="Google Shape;1742;p49"/>
            <p:cNvSpPr/>
            <p:nvPr/>
          </p:nvSpPr>
          <p:spPr>
            <a:xfrm>
              <a:off x="6638230" y="799719"/>
              <a:ext cx="143622" cy="142410"/>
            </a:xfrm>
            <a:custGeom>
              <a:rect b="b" l="l" r="r" t="t"/>
              <a:pathLst>
                <a:path extrusionOk="0" h="3759" w="3791">
                  <a:moveTo>
                    <a:pt x="1880" y="370"/>
                  </a:moveTo>
                  <a:cubicBezTo>
                    <a:pt x="2712" y="370"/>
                    <a:pt x="3391" y="1049"/>
                    <a:pt x="3391" y="1881"/>
                  </a:cubicBezTo>
                  <a:cubicBezTo>
                    <a:pt x="3391" y="2730"/>
                    <a:pt x="2671" y="3380"/>
                    <a:pt x="1880" y="3390"/>
                  </a:cubicBezTo>
                  <a:cubicBezTo>
                    <a:pt x="1873" y="3390"/>
                    <a:pt x="1867" y="3390"/>
                    <a:pt x="1861" y="3390"/>
                  </a:cubicBezTo>
                  <a:cubicBezTo>
                    <a:pt x="1320" y="3390"/>
                    <a:pt x="846" y="3110"/>
                    <a:pt x="582" y="2638"/>
                  </a:cubicBezTo>
                  <a:cubicBezTo>
                    <a:pt x="413" y="2337"/>
                    <a:pt x="351" y="1983"/>
                    <a:pt x="391" y="1643"/>
                  </a:cubicBezTo>
                  <a:cubicBezTo>
                    <a:pt x="475" y="925"/>
                    <a:pt x="1173" y="370"/>
                    <a:pt x="1880" y="370"/>
                  </a:cubicBezTo>
                  <a:close/>
                  <a:moveTo>
                    <a:pt x="1880" y="0"/>
                  </a:moveTo>
                  <a:cubicBezTo>
                    <a:pt x="844" y="0"/>
                    <a:pt x="1" y="843"/>
                    <a:pt x="1" y="1879"/>
                  </a:cubicBezTo>
                  <a:cubicBezTo>
                    <a:pt x="1" y="2915"/>
                    <a:pt x="844" y="3758"/>
                    <a:pt x="1880" y="3758"/>
                  </a:cubicBezTo>
                  <a:cubicBezTo>
                    <a:pt x="2964" y="3758"/>
                    <a:pt x="3791" y="2750"/>
                    <a:pt x="3721" y="1690"/>
                  </a:cubicBezTo>
                  <a:cubicBezTo>
                    <a:pt x="3691" y="1261"/>
                    <a:pt x="3512" y="854"/>
                    <a:pt x="3209" y="550"/>
                  </a:cubicBezTo>
                  <a:cubicBezTo>
                    <a:pt x="2858" y="202"/>
                    <a:pt x="2376" y="0"/>
                    <a:pt x="1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6693731" y="842529"/>
              <a:ext cx="32960" cy="56903"/>
            </a:xfrm>
            <a:custGeom>
              <a:rect b="b" l="l" r="r" t="t"/>
              <a:pathLst>
                <a:path extrusionOk="0" h="1502" w="870">
                  <a:moveTo>
                    <a:pt x="661" y="1"/>
                  </a:moveTo>
                  <a:cubicBezTo>
                    <a:pt x="588" y="1"/>
                    <a:pt x="518" y="45"/>
                    <a:pt x="489" y="117"/>
                  </a:cubicBezTo>
                  <a:lnTo>
                    <a:pt x="39" y="1248"/>
                  </a:lnTo>
                  <a:cubicBezTo>
                    <a:pt x="1" y="1342"/>
                    <a:pt x="48" y="1450"/>
                    <a:pt x="142" y="1488"/>
                  </a:cubicBezTo>
                  <a:cubicBezTo>
                    <a:pt x="164" y="1497"/>
                    <a:pt x="188" y="1501"/>
                    <a:pt x="210" y="1501"/>
                  </a:cubicBezTo>
                  <a:cubicBezTo>
                    <a:pt x="284" y="1501"/>
                    <a:pt x="353" y="1456"/>
                    <a:pt x="382" y="1384"/>
                  </a:cubicBezTo>
                  <a:lnTo>
                    <a:pt x="832" y="254"/>
                  </a:lnTo>
                  <a:cubicBezTo>
                    <a:pt x="869" y="157"/>
                    <a:pt x="823" y="51"/>
                    <a:pt x="729" y="14"/>
                  </a:cubicBezTo>
                  <a:cubicBezTo>
                    <a:pt x="706" y="5"/>
                    <a:pt x="683" y="1"/>
                    <a:pt x="6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6729078" y="844575"/>
              <a:ext cx="26785" cy="52736"/>
            </a:xfrm>
            <a:custGeom>
              <a:rect b="b" l="l" r="r" t="t"/>
              <a:pathLst>
                <a:path extrusionOk="0" h="1392" w="707">
                  <a:moveTo>
                    <a:pt x="211" y="1"/>
                  </a:moveTo>
                  <a:cubicBezTo>
                    <a:pt x="179" y="1"/>
                    <a:pt x="146" y="9"/>
                    <a:pt x="116" y="27"/>
                  </a:cubicBezTo>
                  <a:cubicBezTo>
                    <a:pt x="29" y="79"/>
                    <a:pt x="1" y="193"/>
                    <a:pt x="53" y="279"/>
                  </a:cubicBezTo>
                  <a:lnTo>
                    <a:pt x="299" y="688"/>
                  </a:lnTo>
                  <a:lnTo>
                    <a:pt x="52" y="1116"/>
                  </a:lnTo>
                  <a:cubicBezTo>
                    <a:pt x="1" y="1203"/>
                    <a:pt x="31" y="1316"/>
                    <a:pt x="119" y="1368"/>
                  </a:cubicBezTo>
                  <a:cubicBezTo>
                    <a:pt x="148" y="1384"/>
                    <a:pt x="179" y="1392"/>
                    <a:pt x="210" y="1392"/>
                  </a:cubicBezTo>
                  <a:cubicBezTo>
                    <a:pt x="275" y="1392"/>
                    <a:pt x="336" y="1359"/>
                    <a:pt x="371" y="1301"/>
                  </a:cubicBezTo>
                  <a:lnTo>
                    <a:pt x="673" y="779"/>
                  </a:lnTo>
                  <a:cubicBezTo>
                    <a:pt x="707" y="721"/>
                    <a:pt x="706" y="649"/>
                    <a:pt x="671" y="592"/>
                  </a:cubicBezTo>
                  <a:lnTo>
                    <a:pt x="370" y="91"/>
                  </a:lnTo>
                  <a:cubicBezTo>
                    <a:pt x="335" y="33"/>
                    <a:pt x="274" y="1"/>
                    <a:pt x="2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6663044" y="844575"/>
              <a:ext cx="26785" cy="52736"/>
            </a:xfrm>
            <a:custGeom>
              <a:rect b="b" l="l" r="r" t="t"/>
              <a:pathLst>
                <a:path extrusionOk="0" h="1392" w="707">
                  <a:moveTo>
                    <a:pt x="495" y="0"/>
                  </a:moveTo>
                  <a:cubicBezTo>
                    <a:pt x="433" y="0"/>
                    <a:pt x="373" y="32"/>
                    <a:pt x="338" y="90"/>
                  </a:cubicBezTo>
                  <a:lnTo>
                    <a:pt x="36" y="591"/>
                  </a:lnTo>
                  <a:cubicBezTo>
                    <a:pt x="0" y="648"/>
                    <a:pt x="0" y="720"/>
                    <a:pt x="35" y="778"/>
                  </a:cubicBezTo>
                  <a:lnTo>
                    <a:pt x="337" y="1301"/>
                  </a:lnTo>
                  <a:cubicBezTo>
                    <a:pt x="371" y="1359"/>
                    <a:pt x="433" y="1392"/>
                    <a:pt x="497" y="1392"/>
                  </a:cubicBezTo>
                  <a:cubicBezTo>
                    <a:pt x="528" y="1392"/>
                    <a:pt x="559" y="1384"/>
                    <a:pt x="589" y="1368"/>
                  </a:cubicBezTo>
                  <a:cubicBezTo>
                    <a:pt x="676" y="1316"/>
                    <a:pt x="706" y="1203"/>
                    <a:pt x="655" y="1116"/>
                  </a:cubicBezTo>
                  <a:lnTo>
                    <a:pt x="408" y="688"/>
                  </a:lnTo>
                  <a:lnTo>
                    <a:pt x="654" y="279"/>
                  </a:lnTo>
                  <a:cubicBezTo>
                    <a:pt x="706" y="191"/>
                    <a:pt x="679" y="79"/>
                    <a:pt x="591" y="27"/>
                  </a:cubicBezTo>
                  <a:cubicBezTo>
                    <a:pt x="561" y="9"/>
                    <a:pt x="528" y="0"/>
                    <a:pt x="4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6449487" y="767289"/>
              <a:ext cx="18677" cy="18677"/>
            </a:xfrm>
            <a:custGeom>
              <a:rect b="b" l="l" r="r" t="t"/>
              <a:pathLst>
                <a:path extrusionOk="0" h="493" w="493">
                  <a:moveTo>
                    <a:pt x="245" y="1"/>
                  </a:moveTo>
                  <a:cubicBezTo>
                    <a:pt x="109" y="1"/>
                    <a:pt x="0" y="111"/>
                    <a:pt x="0" y="247"/>
                  </a:cubicBezTo>
                  <a:cubicBezTo>
                    <a:pt x="0" y="383"/>
                    <a:pt x="110" y="493"/>
                    <a:pt x="246" y="493"/>
                  </a:cubicBezTo>
                  <a:cubicBezTo>
                    <a:pt x="383" y="493"/>
                    <a:pt x="493" y="383"/>
                    <a:pt x="493" y="247"/>
                  </a:cubicBezTo>
                  <a:cubicBezTo>
                    <a:pt x="493" y="111"/>
                    <a:pt x="383" y="1"/>
                    <a:pt x="246" y="1"/>
                  </a:cubicBezTo>
                  <a:cubicBezTo>
                    <a:pt x="246" y="1"/>
                    <a:pt x="245"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6485212" y="767289"/>
              <a:ext cx="18715" cy="18677"/>
            </a:xfrm>
            <a:custGeom>
              <a:rect b="b" l="l" r="r" t="t"/>
              <a:pathLst>
                <a:path extrusionOk="0" h="493" w="494">
                  <a:moveTo>
                    <a:pt x="245" y="1"/>
                  </a:moveTo>
                  <a:cubicBezTo>
                    <a:pt x="110" y="1"/>
                    <a:pt x="1" y="111"/>
                    <a:pt x="1" y="247"/>
                  </a:cubicBezTo>
                  <a:cubicBezTo>
                    <a:pt x="1" y="383"/>
                    <a:pt x="111" y="493"/>
                    <a:pt x="247" y="493"/>
                  </a:cubicBezTo>
                  <a:cubicBezTo>
                    <a:pt x="383" y="493"/>
                    <a:pt x="493" y="383"/>
                    <a:pt x="493" y="247"/>
                  </a:cubicBezTo>
                  <a:cubicBezTo>
                    <a:pt x="493" y="111"/>
                    <a:pt x="383" y="1"/>
                    <a:pt x="247" y="1"/>
                  </a:cubicBezTo>
                  <a:cubicBezTo>
                    <a:pt x="246" y="1"/>
                    <a:pt x="246"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6364624" y="740505"/>
              <a:ext cx="476896" cy="422115"/>
            </a:xfrm>
            <a:custGeom>
              <a:rect b="b" l="l" r="r" t="t"/>
              <a:pathLst>
                <a:path extrusionOk="0" h="11142" w="12588">
                  <a:moveTo>
                    <a:pt x="6537" y="3016"/>
                  </a:moveTo>
                  <a:cubicBezTo>
                    <a:pt x="6514" y="3158"/>
                    <a:pt x="6500" y="3305"/>
                    <a:pt x="6500" y="3456"/>
                  </a:cubicBezTo>
                  <a:cubicBezTo>
                    <a:pt x="6500" y="3761"/>
                    <a:pt x="6551" y="4054"/>
                    <a:pt x="6645" y="4326"/>
                  </a:cubicBezTo>
                  <a:lnTo>
                    <a:pt x="1577" y="4326"/>
                  </a:lnTo>
                  <a:lnTo>
                    <a:pt x="1577" y="3016"/>
                  </a:lnTo>
                  <a:close/>
                  <a:moveTo>
                    <a:pt x="9102" y="1160"/>
                  </a:moveTo>
                  <a:cubicBezTo>
                    <a:pt x="10361" y="1161"/>
                    <a:pt x="11385" y="2184"/>
                    <a:pt x="11385" y="3444"/>
                  </a:cubicBezTo>
                  <a:cubicBezTo>
                    <a:pt x="11385" y="3712"/>
                    <a:pt x="11338" y="3980"/>
                    <a:pt x="11244" y="4232"/>
                  </a:cubicBezTo>
                  <a:cubicBezTo>
                    <a:pt x="10908" y="5146"/>
                    <a:pt x="10023" y="5715"/>
                    <a:pt x="9102" y="5723"/>
                  </a:cubicBezTo>
                  <a:cubicBezTo>
                    <a:pt x="9095" y="5723"/>
                    <a:pt x="9088" y="5723"/>
                    <a:pt x="9081" y="5723"/>
                  </a:cubicBezTo>
                  <a:cubicBezTo>
                    <a:pt x="7849" y="5723"/>
                    <a:pt x="6818" y="4671"/>
                    <a:pt x="6818" y="3443"/>
                  </a:cubicBezTo>
                  <a:cubicBezTo>
                    <a:pt x="6818" y="2184"/>
                    <a:pt x="7843" y="1160"/>
                    <a:pt x="9102" y="1160"/>
                  </a:cubicBezTo>
                  <a:close/>
                  <a:moveTo>
                    <a:pt x="9506" y="7178"/>
                  </a:moveTo>
                  <a:lnTo>
                    <a:pt x="9506" y="9584"/>
                  </a:lnTo>
                  <a:cubicBezTo>
                    <a:pt x="9506" y="9789"/>
                    <a:pt x="9354" y="9971"/>
                    <a:pt x="9149" y="9990"/>
                  </a:cubicBezTo>
                  <a:cubicBezTo>
                    <a:pt x="9137" y="9991"/>
                    <a:pt x="9125" y="9992"/>
                    <a:pt x="9113" y="9992"/>
                  </a:cubicBezTo>
                  <a:cubicBezTo>
                    <a:pt x="8896" y="9992"/>
                    <a:pt x="8719" y="9813"/>
                    <a:pt x="8719" y="9592"/>
                  </a:cubicBezTo>
                  <a:lnTo>
                    <a:pt x="8719" y="7178"/>
                  </a:lnTo>
                  <a:close/>
                  <a:moveTo>
                    <a:pt x="621" y="1"/>
                  </a:moveTo>
                  <a:cubicBezTo>
                    <a:pt x="279" y="1"/>
                    <a:pt x="0" y="279"/>
                    <a:pt x="5" y="621"/>
                  </a:cubicBezTo>
                  <a:lnTo>
                    <a:pt x="5" y="7585"/>
                  </a:lnTo>
                  <a:cubicBezTo>
                    <a:pt x="0" y="7687"/>
                    <a:pt x="83" y="7769"/>
                    <a:pt x="184" y="7769"/>
                  </a:cubicBezTo>
                  <a:cubicBezTo>
                    <a:pt x="287" y="7769"/>
                    <a:pt x="367" y="7585"/>
                    <a:pt x="367" y="7585"/>
                  </a:cubicBezTo>
                  <a:lnTo>
                    <a:pt x="367" y="1933"/>
                  </a:lnTo>
                  <a:lnTo>
                    <a:pt x="6848" y="1933"/>
                  </a:lnTo>
                  <a:cubicBezTo>
                    <a:pt x="6704" y="2142"/>
                    <a:pt x="6592" y="2374"/>
                    <a:pt x="6514" y="2622"/>
                  </a:cubicBezTo>
                  <a:lnTo>
                    <a:pt x="1370" y="2622"/>
                  </a:lnTo>
                  <a:cubicBezTo>
                    <a:pt x="1267" y="2622"/>
                    <a:pt x="1185" y="2704"/>
                    <a:pt x="1185" y="2806"/>
                  </a:cubicBezTo>
                  <a:lnTo>
                    <a:pt x="1185" y="4502"/>
                  </a:lnTo>
                  <a:cubicBezTo>
                    <a:pt x="1185" y="4604"/>
                    <a:pt x="1267" y="4686"/>
                    <a:pt x="1370" y="4686"/>
                  </a:cubicBezTo>
                  <a:lnTo>
                    <a:pt x="6751" y="4686"/>
                  </a:lnTo>
                  <a:cubicBezTo>
                    <a:pt x="7169" y="5474"/>
                    <a:pt x="7977" y="6028"/>
                    <a:pt x="8917" y="6092"/>
                  </a:cubicBezTo>
                  <a:lnTo>
                    <a:pt x="8917" y="6817"/>
                  </a:lnTo>
                  <a:lnTo>
                    <a:pt x="8464" y="6817"/>
                  </a:lnTo>
                  <a:cubicBezTo>
                    <a:pt x="8388" y="6817"/>
                    <a:pt x="8326" y="6878"/>
                    <a:pt x="8326" y="6954"/>
                  </a:cubicBezTo>
                  <a:lnTo>
                    <a:pt x="8326" y="9714"/>
                  </a:lnTo>
                  <a:cubicBezTo>
                    <a:pt x="8326" y="9880"/>
                    <a:pt x="8436" y="10095"/>
                    <a:pt x="8573" y="10190"/>
                  </a:cubicBezTo>
                  <a:cubicBezTo>
                    <a:pt x="8749" y="10315"/>
                    <a:pt x="8929" y="10369"/>
                    <a:pt x="9097" y="10369"/>
                  </a:cubicBezTo>
                  <a:cubicBezTo>
                    <a:pt x="9522" y="10369"/>
                    <a:pt x="9867" y="10024"/>
                    <a:pt x="9867" y="9600"/>
                  </a:cubicBezTo>
                  <a:lnTo>
                    <a:pt x="9867" y="7001"/>
                  </a:lnTo>
                  <a:cubicBezTo>
                    <a:pt x="9867" y="6899"/>
                    <a:pt x="9785" y="6816"/>
                    <a:pt x="9683" y="6816"/>
                  </a:cubicBezTo>
                  <a:lnTo>
                    <a:pt x="9277" y="6816"/>
                  </a:lnTo>
                  <a:lnTo>
                    <a:pt x="9277" y="6100"/>
                  </a:lnTo>
                  <a:cubicBezTo>
                    <a:pt x="10649" y="6006"/>
                    <a:pt x="11736" y="4856"/>
                    <a:pt x="11736" y="3458"/>
                  </a:cubicBezTo>
                  <a:cubicBezTo>
                    <a:pt x="11736" y="2906"/>
                    <a:pt x="11566" y="2393"/>
                    <a:pt x="11276" y="1968"/>
                  </a:cubicBezTo>
                  <a:lnTo>
                    <a:pt x="12192" y="1968"/>
                  </a:lnTo>
                  <a:lnTo>
                    <a:pt x="12192" y="10530"/>
                  </a:lnTo>
                  <a:cubicBezTo>
                    <a:pt x="12192" y="10668"/>
                    <a:pt x="12080" y="10781"/>
                    <a:pt x="11941" y="10781"/>
                  </a:cubicBezTo>
                  <a:lnTo>
                    <a:pt x="556" y="10781"/>
                  </a:lnTo>
                  <a:cubicBezTo>
                    <a:pt x="450" y="10781"/>
                    <a:pt x="366" y="10695"/>
                    <a:pt x="366" y="10589"/>
                  </a:cubicBezTo>
                  <a:lnTo>
                    <a:pt x="366" y="8421"/>
                  </a:lnTo>
                  <a:cubicBezTo>
                    <a:pt x="366" y="8373"/>
                    <a:pt x="341" y="8327"/>
                    <a:pt x="303" y="8301"/>
                  </a:cubicBezTo>
                  <a:cubicBezTo>
                    <a:pt x="263" y="8274"/>
                    <a:pt x="223" y="8262"/>
                    <a:pt x="185" y="8262"/>
                  </a:cubicBezTo>
                  <a:cubicBezTo>
                    <a:pt x="86" y="8262"/>
                    <a:pt x="5" y="8345"/>
                    <a:pt x="5" y="8446"/>
                  </a:cubicBezTo>
                  <a:lnTo>
                    <a:pt x="5" y="10521"/>
                  </a:lnTo>
                  <a:cubicBezTo>
                    <a:pt x="5" y="10864"/>
                    <a:pt x="283" y="11141"/>
                    <a:pt x="625" y="11141"/>
                  </a:cubicBezTo>
                  <a:lnTo>
                    <a:pt x="11966" y="11141"/>
                  </a:lnTo>
                  <a:cubicBezTo>
                    <a:pt x="12308" y="11141"/>
                    <a:pt x="12586" y="10864"/>
                    <a:pt x="12586" y="10521"/>
                  </a:cubicBezTo>
                  <a:lnTo>
                    <a:pt x="12586" y="623"/>
                  </a:lnTo>
                  <a:cubicBezTo>
                    <a:pt x="12587" y="279"/>
                    <a:pt x="12307" y="2"/>
                    <a:pt x="11966" y="2"/>
                  </a:cubicBezTo>
                  <a:lnTo>
                    <a:pt x="10946" y="2"/>
                  </a:lnTo>
                  <a:cubicBezTo>
                    <a:pt x="10841" y="2"/>
                    <a:pt x="10757" y="91"/>
                    <a:pt x="10767" y="199"/>
                  </a:cubicBezTo>
                  <a:cubicBezTo>
                    <a:pt x="10775" y="293"/>
                    <a:pt x="10860" y="362"/>
                    <a:pt x="10955" y="362"/>
                  </a:cubicBezTo>
                  <a:lnTo>
                    <a:pt x="11975" y="362"/>
                  </a:lnTo>
                  <a:cubicBezTo>
                    <a:pt x="12114" y="362"/>
                    <a:pt x="12227" y="475"/>
                    <a:pt x="12227" y="613"/>
                  </a:cubicBezTo>
                  <a:lnTo>
                    <a:pt x="12227" y="1575"/>
                  </a:lnTo>
                  <a:lnTo>
                    <a:pt x="11001" y="1575"/>
                  </a:lnTo>
                  <a:cubicBezTo>
                    <a:pt x="10520" y="1086"/>
                    <a:pt x="9850" y="784"/>
                    <a:pt x="9112" y="784"/>
                  </a:cubicBezTo>
                  <a:cubicBezTo>
                    <a:pt x="8374" y="784"/>
                    <a:pt x="7704" y="1086"/>
                    <a:pt x="7223" y="1575"/>
                  </a:cubicBezTo>
                  <a:lnTo>
                    <a:pt x="366" y="1575"/>
                  </a:lnTo>
                  <a:lnTo>
                    <a:pt x="366" y="623"/>
                  </a:lnTo>
                  <a:cubicBezTo>
                    <a:pt x="366" y="623"/>
                    <a:pt x="482" y="371"/>
                    <a:pt x="621" y="362"/>
                  </a:cubicBezTo>
                  <a:lnTo>
                    <a:pt x="10091" y="362"/>
                  </a:lnTo>
                  <a:cubicBezTo>
                    <a:pt x="10096" y="362"/>
                    <a:pt x="10101" y="363"/>
                    <a:pt x="10106" y="363"/>
                  </a:cubicBezTo>
                  <a:cubicBezTo>
                    <a:pt x="10201" y="363"/>
                    <a:pt x="10276" y="283"/>
                    <a:pt x="10276" y="185"/>
                  </a:cubicBezTo>
                  <a:cubicBezTo>
                    <a:pt x="10276" y="83"/>
                    <a:pt x="10194" y="1"/>
                    <a:pt x="100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6483886" y="931331"/>
              <a:ext cx="13714" cy="201927"/>
            </a:xfrm>
            <a:custGeom>
              <a:rect b="b" l="l" r="r" t="t"/>
              <a:pathLst>
                <a:path extrusionOk="0" h="5330" w="362">
                  <a:moveTo>
                    <a:pt x="181" y="1"/>
                  </a:moveTo>
                  <a:cubicBezTo>
                    <a:pt x="82" y="1"/>
                    <a:pt x="0" y="83"/>
                    <a:pt x="0" y="185"/>
                  </a:cubicBezTo>
                  <a:lnTo>
                    <a:pt x="0" y="5140"/>
                  </a:lnTo>
                  <a:cubicBezTo>
                    <a:pt x="0" y="5228"/>
                    <a:pt x="58" y="5309"/>
                    <a:pt x="145" y="5326"/>
                  </a:cubicBezTo>
                  <a:cubicBezTo>
                    <a:pt x="157" y="5329"/>
                    <a:pt x="169" y="5330"/>
                    <a:pt x="181" y="5330"/>
                  </a:cubicBezTo>
                  <a:cubicBezTo>
                    <a:pt x="281" y="5330"/>
                    <a:pt x="362" y="5247"/>
                    <a:pt x="362" y="5145"/>
                  </a:cubicBezTo>
                  <a:lnTo>
                    <a:pt x="362" y="190"/>
                  </a:lnTo>
                  <a:cubicBezTo>
                    <a:pt x="362" y="102"/>
                    <a:pt x="304" y="21"/>
                    <a:pt x="218" y="5"/>
                  </a:cubicBezTo>
                  <a:cubicBezTo>
                    <a:pt x="206" y="2"/>
                    <a:pt x="193"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6410162" y="949062"/>
              <a:ext cx="51940" cy="13676"/>
            </a:xfrm>
            <a:custGeom>
              <a:rect b="b" l="l" r="r" t="t"/>
              <a:pathLst>
                <a:path extrusionOk="0" h="361" w="1371">
                  <a:moveTo>
                    <a:pt x="197" y="1"/>
                  </a:moveTo>
                  <a:cubicBezTo>
                    <a:pt x="102" y="1"/>
                    <a:pt x="17" y="71"/>
                    <a:pt x="9" y="166"/>
                  </a:cubicBezTo>
                  <a:cubicBezTo>
                    <a:pt x="0" y="272"/>
                    <a:pt x="84" y="361"/>
                    <a:pt x="189" y="361"/>
                  </a:cubicBezTo>
                  <a:lnTo>
                    <a:pt x="1173" y="361"/>
                  </a:lnTo>
                  <a:cubicBezTo>
                    <a:pt x="1269" y="361"/>
                    <a:pt x="1354" y="292"/>
                    <a:pt x="1362" y="197"/>
                  </a:cubicBezTo>
                  <a:cubicBezTo>
                    <a:pt x="1370" y="90"/>
                    <a:pt x="1287" y="1"/>
                    <a:pt x="1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6410162" y="980127"/>
              <a:ext cx="51940" cy="13676"/>
            </a:xfrm>
            <a:custGeom>
              <a:rect b="b" l="l" r="r" t="t"/>
              <a:pathLst>
                <a:path extrusionOk="0" h="361" w="1371">
                  <a:moveTo>
                    <a:pt x="197" y="1"/>
                  </a:moveTo>
                  <a:cubicBezTo>
                    <a:pt x="102" y="1"/>
                    <a:pt x="17" y="70"/>
                    <a:pt x="9" y="165"/>
                  </a:cubicBezTo>
                  <a:cubicBezTo>
                    <a:pt x="0" y="272"/>
                    <a:pt x="84" y="361"/>
                    <a:pt x="189" y="361"/>
                  </a:cubicBezTo>
                  <a:lnTo>
                    <a:pt x="1173" y="361"/>
                  </a:lnTo>
                  <a:cubicBezTo>
                    <a:pt x="1269" y="361"/>
                    <a:pt x="1354" y="291"/>
                    <a:pt x="1362" y="196"/>
                  </a:cubicBezTo>
                  <a:cubicBezTo>
                    <a:pt x="1370" y="90"/>
                    <a:pt x="1287" y="1"/>
                    <a:pt x="1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6410162" y="1009943"/>
              <a:ext cx="51902" cy="13676"/>
            </a:xfrm>
            <a:custGeom>
              <a:rect b="b" l="l" r="r" t="t"/>
              <a:pathLst>
                <a:path extrusionOk="0" h="361" w="1370">
                  <a:moveTo>
                    <a:pt x="197" y="0"/>
                  </a:moveTo>
                  <a:cubicBezTo>
                    <a:pt x="102" y="0"/>
                    <a:pt x="17" y="69"/>
                    <a:pt x="9" y="164"/>
                  </a:cubicBezTo>
                  <a:cubicBezTo>
                    <a:pt x="0" y="270"/>
                    <a:pt x="84" y="360"/>
                    <a:pt x="189" y="360"/>
                  </a:cubicBezTo>
                  <a:lnTo>
                    <a:pt x="1171" y="360"/>
                  </a:lnTo>
                  <a:cubicBezTo>
                    <a:pt x="1268" y="360"/>
                    <a:pt x="1353" y="290"/>
                    <a:pt x="1360" y="197"/>
                  </a:cubicBezTo>
                  <a:cubicBezTo>
                    <a:pt x="1369" y="89"/>
                    <a:pt x="1286" y="0"/>
                    <a:pt x="1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6410162" y="1040895"/>
              <a:ext cx="51940" cy="13714"/>
            </a:xfrm>
            <a:custGeom>
              <a:rect b="b" l="l" r="r" t="t"/>
              <a:pathLst>
                <a:path extrusionOk="0" h="362" w="1371">
                  <a:moveTo>
                    <a:pt x="197" y="0"/>
                  </a:moveTo>
                  <a:cubicBezTo>
                    <a:pt x="102" y="0"/>
                    <a:pt x="17" y="69"/>
                    <a:pt x="9" y="163"/>
                  </a:cubicBezTo>
                  <a:cubicBezTo>
                    <a:pt x="0" y="272"/>
                    <a:pt x="84" y="361"/>
                    <a:pt x="189" y="361"/>
                  </a:cubicBezTo>
                  <a:lnTo>
                    <a:pt x="1173" y="361"/>
                  </a:lnTo>
                  <a:cubicBezTo>
                    <a:pt x="1269" y="361"/>
                    <a:pt x="1354" y="292"/>
                    <a:pt x="1362" y="196"/>
                  </a:cubicBezTo>
                  <a:cubicBezTo>
                    <a:pt x="1370" y="89"/>
                    <a:pt x="1287" y="0"/>
                    <a:pt x="1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6410162" y="1070748"/>
              <a:ext cx="51940" cy="13639"/>
            </a:xfrm>
            <a:custGeom>
              <a:rect b="b" l="l" r="r" t="t"/>
              <a:pathLst>
                <a:path extrusionOk="0" h="360" w="1371">
                  <a:moveTo>
                    <a:pt x="197" y="1"/>
                  </a:moveTo>
                  <a:cubicBezTo>
                    <a:pt x="102" y="1"/>
                    <a:pt x="17" y="70"/>
                    <a:pt x="9" y="165"/>
                  </a:cubicBezTo>
                  <a:cubicBezTo>
                    <a:pt x="0" y="271"/>
                    <a:pt x="84" y="360"/>
                    <a:pt x="189" y="360"/>
                  </a:cubicBezTo>
                  <a:lnTo>
                    <a:pt x="1173" y="360"/>
                  </a:lnTo>
                  <a:cubicBezTo>
                    <a:pt x="1269" y="360"/>
                    <a:pt x="1354" y="291"/>
                    <a:pt x="1362" y="197"/>
                  </a:cubicBezTo>
                  <a:cubicBezTo>
                    <a:pt x="1370" y="90"/>
                    <a:pt x="1287" y="1"/>
                    <a:pt x="1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6410162" y="1101776"/>
              <a:ext cx="51902" cy="13714"/>
            </a:xfrm>
            <a:custGeom>
              <a:rect b="b" l="l" r="r" t="t"/>
              <a:pathLst>
                <a:path extrusionOk="0" h="362" w="1370">
                  <a:moveTo>
                    <a:pt x="197" y="1"/>
                  </a:moveTo>
                  <a:cubicBezTo>
                    <a:pt x="102" y="1"/>
                    <a:pt x="17" y="70"/>
                    <a:pt x="9" y="164"/>
                  </a:cubicBezTo>
                  <a:cubicBezTo>
                    <a:pt x="0" y="271"/>
                    <a:pt x="84" y="361"/>
                    <a:pt x="189" y="361"/>
                  </a:cubicBezTo>
                  <a:lnTo>
                    <a:pt x="1171" y="361"/>
                  </a:lnTo>
                  <a:cubicBezTo>
                    <a:pt x="1268" y="361"/>
                    <a:pt x="1353" y="292"/>
                    <a:pt x="1360" y="198"/>
                  </a:cubicBezTo>
                  <a:cubicBezTo>
                    <a:pt x="1369" y="90"/>
                    <a:pt x="1286" y="1"/>
                    <a:pt x="1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50"/>
          <p:cNvSpPr txBox="1"/>
          <p:nvPr>
            <p:ph idx="1" type="subTitle"/>
          </p:nvPr>
        </p:nvSpPr>
        <p:spPr>
          <a:xfrm>
            <a:off x="1157250" y="1609575"/>
            <a:ext cx="4448100" cy="1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a:p>
            <a:pPr indent="0" lvl="0" marL="0" rtl="0" algn="l">
              <a:spcBef>
                <a:spcPts val="0"/>
              </a:spcBef>
              <a:spcAft>
                <a:spcPts val="0"/>
              </a:spcAft>
              <a:buNone/>
            </a:pPr>
            <a:r>
              <a:rPr b="0" lang="en" sz="1400"/>
              <a:t>Team 3:</a:t>
            </a:r>
            <a:endParaRPr b="0" sz="1400"/>
          </a:p>
          <a:p>
            <a:pPr indent="0" lvl="0" marL="0" rtl="0" algn="l">
              <a:spcBef>
                <a:spcPts val="0"/>
              </a:spcBef>
              <a:spcAft>
                <a:spcPts val="0"/>
              </a:spcAft>
              <a:buNone/>
            </a:pPr>
            <a:r>
              <a:rPr b="0" lang="en" sz="1400" u="sng">
                <a:solidFill>
                  <a:schemeClr val="hlink"/>
                </a:solidFill>
                <a:hlinkClick r:id="rId3"/>
              </a:rPr>
              <a:t>ally_dong@brown.edu</a:t>
            </a:r>
            <a:endParaRPr b="0" sz="1400"/>
          </a:p>
          <a:p>
            <a:pPr indent="0" lvl="0" marL="0" rtl="0" algn="l">
              <a:spcBef>
                <a:spcPts val="0"/>
              </a:spcBef>
              <a:spcAft>
                <a:spcPts val="0"/>
              </a:spcAft>
              <a:buNone/>
            </a:pPr>
            <a:r>
              <a:rPr b="0" lang="en" sz="1400" u="sng">
                <a:solidFill>
                  <a:schemeClr val="hlink"/>
                </a:solidFill>
                <a:hlinkClick r:id="rId4"/>
              </a:rPr>
              <a:t>hannah_moreau@brown.edu</a:t>
            </a:r>
            <a:endParaRPr b="0" sz="1400"/>
          </a:p>
          <a:p>
            <a:pPr indent="0" lvl="0" marL="0" rtl="0" algn="l">
              <a:spcBef>
                <a:spcPts val="0"/>
              </a:spcBef>
              <a:spcAft>
                <a:spcPts val="0"/>
              </a:spcAft>
              <a:buNone/>
            </a:pPr>
            <a:r>
              <a:rPr b="0" lang="en" sz="1400" u="sng">
                <a:solidFill>
                  <a:schemeClr val="hlink"/>
                </a:solidFill>
                <a:hlinkClick r:id="rId5"/>
              </a:rPr>
              <a:t>varun_sivakumar@brown.edu</a:t>
            </a:r>
            <a:endParaRPr b="0" sz="1400"/>
          </a:p>
          <a:p>
            <a:pPr indent="0" lvl="0" marL="0" rtl="0" algn="l">
              <a:spcBef>
                <a:spcPts val="0"/>
              </a:spcBef>
              <a:spcAft>
                <a:spcPts val="0"/>
              </a:spcAft>
              <a:buNone/>
            </a:pPr>
            <a:r>
              <a:rPr b="0" lang="en" sz="1400" u="sng">
                <a:solidFill>
                  <a:schemeClr val="hlink"/>
                </a:solidFill>
                <a:hlinkClick r:id="rId6"/>
              </a:rPr>
              <a:t>sahieshnu_vasanthan@brown.edu</a:t>
            </a:r>
            <a:r>
              <a:rPr b="0" lang="en" sz="1400"/>
              <a:t> </a:t>
            </a:r>
            <a:endParaRPr b="0" sz="1400"/>
          </a:p>
          <a:p>
            <a:pPr indent="0" lvl="0" marL="0" rtl="0" algn="l">
              <a:spcBef>
                <a:spcPts val="0"/>
              </a:spcBef>
              <a:spcAft>
                <a:spcPts val="0"/>
              </a:spcAft>
              <a:buNone/>
            </a:pPr>
            <a:r>
              <a:t/>
            </a:r>
            <a:endParaRPr/>
          </a:p>
        </p:txBody>
      </p:sp>
      <p:sp>
        <p:nvSpPr>
          <p:cNvPr id="1761" name="Google Shape;1761;p50"/>
          <p:cNvSpPr txBox="1"/>
          <p:nvPr>
            <p:ph type="title"/>
          </p:nvPr>
        </p:nvSpPr>
        <p:spPr>
          <a:xfrm>
            <a:off x="1157302" y="494775"/>
            <a:ext cx="51267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1762" name="Google Shape;1762;p50"/>
          <p:cNvGrpSpPr/>
          <p:nvPr/>
        </p:nvGrpSpPr>
        <p:grpSpPr>
          <a:xfrm flipH="1" rot="10800000">
            <a:off x="6773992" y="-1205456"/>
            <a:ext cx="4151819" cy="5527900"/>
            <a:chOff x="6309526" y="836950"/>
            <a:chExt cx="3920509" cy="5219925"/>
          </a:xfrm>
        </p:grpSpPr>
        <p:pic>
          <p:nvPicPr>
            <p:cNvPr id="1763" name="Google Shape;1763;p50"/>
            <p:cNvPicPr preferRelativeResize="0"/>
            <p:nvPr/>
          </p:nvPicPr>
          <p:blipFill rotWithShape="1">
            <a:blip r:embed="rId7">
              <a:alphaModFix/>
            </a:blip>
            <a:srcRect b="26177" l="16960" r="7121" t="24718"/>
            <a:stretch/>
          </p:blipFill>
          <p:spPr>
            <a:xfrm>
              <a:off x="6309535" y="3064650"/>
              <a:ext cx="3920501" cy="2992224"/>
            </a:xfrm>
            <a:prstGeom prst="rect">
              <a:avLst/>
            </a:prstGeom>
            <a:noFill/>
            <a:ln>
              <a:noFill/>
            </a:ln>
          </p:spPr>
        </p:pic>
        <p:sp>
          <p:nvSpPr>
            <p:cNvPr id="1764" name="Google Shape;1764;p50"/>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50"/>
            <p:cNvGrpSpPr/>
            <p:nvPr/>
          </p:nvGrpSpPr>
          <p:grpSpPr>
            <a:xfrm>
              <a:off x="7280400" y="3719575"/>
              <a:ext cx="582050" cy="582425"/>
              <a:chOff x="959750" y="3039275"/>
              <a:chExt cx="582050" cy="582425"/>
            </a:xfrm>
          </p:grpSpPr>
          <p:sp>
            <p:nvSpPr>
              <p:cNvPr id="1768" name="Google Shape;1768;p50"/>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50"/>
            <p:cNvGrpSpPr/>
            <p:nvPr/>
          </p:nvGrpSpPr>
          <p:grpSpPr>
            <a:xfrm>
              <a:off x="7728436" y="3524084"/>
              <a:ext cx="134004" cy="134004"/>
              <a:chOff x="8356813" y="1074288"/>
              <a:chExt cx="351900" cy="351900"/>
            </a:xfrm>
          </p:grpSpPr>
          <p:sp>
            <p:nvSpPr>
              <p:cNvPr id="1776" name="Google Shape;1776;p5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50"/>
            <p:cNvGrpSpPr/>
            <p:nvPr/>
          </p:nvGrpSpPr>
          <p:grpSpPr>
            <a:xfrm>
              <a:off x="7344361" y="3150259"/>
              <a:ext cx="134004" cy="134004"/>
              <a:chOff x="8356813" y="1074288"/>
              <a:chExt cx="351900" cy="351900"/>
            </a:xfrm>
          </p:grpSpPr>
          <p:sp>
            <p:nvSpPr>
              <p:cNvPr id="1779" name="Google Shape;1779;p5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50"/>
            <p:cNvGrpSpPr/>
            <p:nvPr/>
          </p:nvGrpSpPr>
          <p:grpSpPr>
            <a:xfrm>
              <a:off x="8337811" y="2464059"/>
              <a:ext cx="134004" cy="134004"/>
              <a:chOff x="8356813" y="1074288"/>
              <a:chExt cx="351900" cy="351900"/>
            </a:xfrm>
          </p:grpSpPr>
          <p:sp>
            <p:nvSpPr>
              <p:cNvPr id="1782" name="Google Shape;1782;p5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50"/>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5" name="Google Shape;1785;p50"/>
            <p:cNvGrpSpPr/>
            <p:nvPr/>
          </p:nvGrpSpPr>
          <p:grpSpPr>
            <a:xfrm>
              <a:off x="8337812" y="3492483"/>
              <a:ext cx="699928" cy="1651024"/>
              <a:chOff x="8337812" y="3492483"/>
              <a:chExt cx="699928" cy="1651024"/>
            </a:xfrm>
          </p:grpSpPr>
          <p:sp>
            <p:nvSpPr>
              <p:cNvPr id="1786" name="Google Shape;1786;p50"/>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0"/>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0"/>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0"/>
            <p:cNvGrpSpPr/>
            <p:nvPr/>
          </p:nvGrpSpPr>
          <p:grpSpPr>
            <a:xfrm>
              <a:off x="7945225" y="4302000"/>
              <a:ext cx="904666" cy="726121"/>
              <a:chOff x="7945225" y="4302000"/>
              <a:chExt cx="904666" cy="726121"/>
            </a:xfrm>
          </p:grpSpPr>
          <p:sp>
            <p:nvSpPr>
              <p:cNvPr id="1790" name="Google Shape;1790;p5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50"/>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50"/>
          <p:cNvGrpSpPr/>
          <p:nvPr/>
        </p:nvGrpSpPr>
        <p:grpSpPr>
          <a:xfrm>
            <a:off x="1234025" y="4151751"/>
            <a:ext cx="4558967" cy="134100"/>
            <a:chOff x="796100" y="3019701"/>
            <a:chExt cx="4558967" cy="134100"/>
          </a:xfrm>
        </p:grpSpPr>
        <p:sp>
          <p:nvSpPr>
            <p:cNvPr id="1795" name="Google Shape;1795;p5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6" name="Google Shape;1796;p5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797" name="Google Shape;1797;p5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01" name="Shape 1801"/>
        <p:cNvGrpSpPr/>
        <p:nvPr/>
      </p:nvGrpSpPr>
      <p:grpSpPr>
        <a:xfrm>
          <a:off x="0" y="0"/>
          <a:ext cx="0" cy="0"/>
          <a:chOff x="0" y="0"/>
          <a:chExt cx="0" cy="0"/>
        </a:xfrm>
      </p:grpSpPr>
      <p:pic>
        <p:nvPicPr>
          <p:cNvPr id="1802" name="Google Shape;1802;p5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2"/>
                </a:solidFill>
                <a:latin typeface="IBM Plex Mono"/>
                <a:ea typeface="IBM Plex Mono"/>
                <a:cs typeface="IBM Plex Mono"/>
                <a:sym typeface="IBM Plex Mono"/>
              </a:rPr>
              <a:t>Table of contents</a:t>
            </a:r>
            <a:endParaRPr sz="3200">
              <a:solidFill>
                <a:schemeClr val="dk2"/>
              </a:solidFill>
              <a:latin typeface="IBM Plex Mono"/>
              <a:ea typeface="IBM Plex Mono"/>
              <a:cs typeface="IBM Plex Mono"/>
              <a:sym typeface="IBM Plex Mono"/>
            </a:endParaRPr>
          </a:p>
        </p:txBody>
      </p:sp>
      <p:sp>
        <p:nvSpPr>
          <p:cNvPr id="1458" name="Google Shape;1458;p36"/>
          <p:cNvSpPr txBox="1"/>
          <p:nvPr>
            <p:ph idx="2" type="subTitle"/>
          </p:nvPr>
        </p:nvSpPr>
        <p:spPr>
          <a:xfrm>
            <a:off x="2977602" y="2234289"/>
            <a:ext cx="2508900" cy="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Hannah.</a:t>
            </a:r>
            <a:endParaRPr/>
          </a:p>
        </p:txBody>
      </p:sp>
      <p:sp>
        <p:nvSpPr>
          <p:cNvPr id="1459" name="Google Shape;1459;p36"/>
          <p:cNvSpPr txBox="1"/>
          <p:nvPr>
            <p:ph idx="3" type="subTitle"/>
          </p:nvPr>
        </p:nvSpPr>
        <p:spPr>
          <a:xfrm>
            <a:off x="5702350" y="2234318"/>
            <a:ext cx="3260700" cy="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Ally.</a:t>
            </a:r>
            <a:endParaRPr/>
          </a:p>
        </p:txBody>
      </p:sp>
      <p:sp>
        <p:nvSpPr>
          <p:cNvPr id="1460" name="Google Shape;1460;p36"/>
          <p:cNvSpPr txBox="1"/>
          <p:nvPr>
            <p:ph idx="4" type="subTitle"/>
          </p:nvPr>
        </p:nvSpPr>
        <p:spPr>
          <a:xfrm>
            <a:off x="4548875" y="4175975"/>
            <a:ext cx="26610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Varun.</a:t>
            </a:r>
            <a:endParaRPr/>
          </a:p>
        </p:txBody>
      </p:sp>
      <p:sp>
        <p:nvSpPr>
          <p:cNvPr id="1461" name="Google Shape;1461;p36"/>
          <p:cNvSpPr txBox="1"/>
          <p:nvPr>
            <p:ph idx="6" type="title"/>
          </p:nvPr>
        </p:nvSpPr>
        <p:spPr>
          <a:xfrm>
            <a:off x="5702354" y="1535438"/>
            <a:ext cx="1295700" cy="49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62" name="Google Shape;1462;p36"/>
          <p:cNvSpPr txBox="1"/>
          <p:nvPr>
            <p:ph idx="7" type="title"/>
          </p:nvPr>
        </p:nvSpPr>
        <p:spPr>
          <a:xfrm>
            <a:off x="2977600" y="1535438"/>
            <a:ext cx="9972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463" name="Google Shape;1463;p36"/>
          <p:cNvSpPr txBox="1"/>
          <p:nvPr>
            <p:ph idx="8" type="title"/>
          </p:nvPr>
        </p:nvSpPr>
        <p:spPr>
          <a:xfrm>
            <a:off x="4548873" y="3276046"/>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464" name="Google Shape;1464;p36"/>
          <p:cNvSpPr txBox="1"/>
          <p:nvPr>
            <p:ph idx="13" type="subTitle"/>
          </p:nvPr>
        </p:nvSpPr>
        <p:spPr>
          <a:xfrm>
            <a:off x="2977600" y="1981096"/>
            <a:ext cx="3049200" cy="31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1465" name="Google Shape;1465;p36"/>
          <p:cNvSpPr txBox="1"/>
          <p:nvPr>
            <p:ph idx="14" type="subTitle"/>
          </p:nvPr>
        </p:nvSpPr>
        <p:spPr>
          <a:xfrm>
            <a:off x="5702350" y="1981070"/>
            <a:ext cx="4143900" cy="31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Algorithms.</a:t>
            </a:r>
            <a:endParaRPr/>
          </a:p>
        </p:txBody>
      </p:sp>
      <p:sp>
        <p:nvSpPr>
          <p:cNvPr id="1466" name="Google Shape;1466;p36"/>
          <p:cNvSpPr txBox="1"/>
          <p:nvPr>
            <p:ph idx="15" type="subTitle"/>
          </p:nvPr>
        </p:nvSpPr>
        <p:spPr>
          <a:xfrm>
            <a:off x="4548873" y="3849876"/>
            <a:ext cx="32337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Enhancements.</a:t>
            </a:r>
            <a:endParaRPr/>
          </a:p>
        </p:txBody>
      </p:sp>
      <p:sp>
        <p:nvSpPr>
          <p:cNvPr id="1467" name="Google Shape;1467;p36"/>
          <p:cNvSpPr txBox="1"/>
          <p:nvPr>
            <p:ph idx="2" type="subTitle"/>
          </p:nvPr>
        </p:nvSpPr>
        <p:spPr>
          <a:xfrm>
            <a:off x="365577" y="2504964"/>
            <a:ext cx="2508900" cy="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Sahieshnu &amp; Ally.</a:t>
            </a:r>
            <a:endParaRPr/>
          </a:p>
        </p:txBody>
      </p:sp>
      <p:sp>
        <p:nvSpPr>
          <p:cNvPr id="1468" name="Google Shape;1468;p36"/>
          <p:cNvSpPr txBox="1"/>
          <p:nvPr>
            <p:ph idx="7" type="title"/>
          </p:nvPr>
        </p:nvSpPr>
        <p:spPr>
          <a:xfrm>
            <a:off x="365575" y="1542038"/>
            <a:ext cx="997200" cy="4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69" name="Google Shape;1469;p36"/>
          <p:cNvSpPr txBox="1"/>
          <p:nvPr>
            <p:ph idx="13" type="subTitle"/>
          </p:nvPr>
        </p:nvSpPr>
        <p:spPr>
          <a:xfrm>
            <a:off x="365575" y="2301446"/>
            <a:ext cx="3049200" cy="31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Model &amp; Enhancements.</a:t>
            </a:r>
            <a:endParaRPr/>
          </a:p>
        </p:txBody>
      </p:sp>
      <p:sp>
        <p:nvSpPr>
          <p:cNvPr id="1470" name="Google Shape;1470;p36"/>
          <p:cNvSpPr txBox="1"/>
          <p:nvPr>
            <p:ph idx="4" type="subTitle"/>
          </p:nvPr>
        </p:nvSpPr>
        <p:spPr>
          <a:xfrm>
            <a:off x="1361425" y="4133825"/>
            <a:ext cx="26610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Varun.</a:t>
            </a:r>
            <a:endParaRPr/>
          </a:p>
        </p:txBody>
      </p:sp>
      <p:sp>
        <p:nvSpPr>
          <p:cNvPr id="1471" name="Google Shape;1471;p36"/>
          <p:cNvSpPr txBox="1"/>
          <p:nvPr>
            <p:ph idx="8" type="title"/>
          </p:nvPr>
        </p:nvSpPr>
        <p:spPr>
          <a:xfrm>
            <a:off x="1361423" y="3233896"/>
            <a:ext cx="10575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72" name="Google Shape;1472;p36"/>
          <p:cNvSpPr txBox="1"/>
          <p:nvPr>
            <p:ph idx="15" type="subTitle"/>
          </p:nvPr>
        </p:nvSpPr>
        <p:spPr>
          <a:xfrm>
            <a:off x="1361423" y="3807726"/>
            <a:ext cx="32337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Feedback.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37"/>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478" name="Google Shape;1478;p37"/>
          <p:cNvGrpSpPr/>
          <p:nvPr/>
        </p:nvGrpSpPr>
        <p:grpSpPr>
          <a:xfrm>
            <a:off x="-374387" y="3354325"/>
            <a:ext cx="3922590" cy="2969900"/>
            <a:chOff x="-374387" y="3354325"/>
            <a:chExt cx="3922590" cy="2969900"/>
          </a:xfrm>
        </p:grpSpPr>
        <p:pic>
          <p:nvPicPr>
            <p:cNvPr id="1479" name="Google Shape;1479;p37"/>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480" name="Google Shape;1480;p37"/>
            <p:cNvGrpSpPr/>
            <p:nvPr/>
          </p:nvGrpSpPr>
          <p:grpSpPr>
            <a:xfrm>
              <a:off x="1853583" y="4445557"/>
              <a:ext cx="1694620" cy="1360169"/>
              <a:chOff x="7945225" y="4302000"/>
              <a:chExt cx="904666" cy="726121"/>
            </a:xfrm>
          </p:grpSpPr>
          <p:sp>
            <p:nvSpPr>
              <p:cNvPr id="1481" name="Google Shape;1481;p37"/>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4" name="Google Shape;1484;p37"/>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The Model &amp; Enhancements.</a:t>
            </a:r>
            <a:endParaRPr sz="3300"/>
          </a:p>
        </p:txBody>
      </p:sp>
      <p:grpSp>
        <p:nvGrpSpPr>
          <p:cNvPr id="1485" name="Google Shape;1485;p37"/>
          <p:cNvGrpSpPr/>
          <p:nvPr/>
        </p:nvGrpSpPr>
        <p:grpSpPr>
          <a:xfrm>
            <a:off x="6487513" y="-1301175"/>
            <a:ext cx="4268216" cy="6666030"/>
            <a:chOff x="6128138" y="-1301175"/>
            <a:chExt cx="4268216" cy="6666030"/>
          </a:xfrm>
        </p:grpSpPr>
        <p:sp>
          <p:nvSpPr>
            <p:cNvPr id="1486" name="Google Shape;1486;p37"/>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7"/>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7"/>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7"/>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1" name="Google Shape;1491;p37"/>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492" name="Google Shape;1492;p37"/>
            <p:cNvGrpSpPr/>
            <p:nvPr/>
          </p:nvGrpSpPr>
          <p:grpSpPr>
            <a:xfrm rot="5400000">
              <a:off x="7873341" y="4254316"/>
              <a:ext cx="708100" cy="708500"/>
              <a:chOff x="3678700" y="407275"/>
              <a:chExt cx="708100" cy="708500"/>
            </a:xfrm>
          </p:grpSpPr>
          <p:sp>
            <p:nvSpPr>
              <p:cNvPr id="1493" name="Google Shape;1493;p3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37"/>
            <p:cNvGrpSpPr/>
            <p:nvPr/>
          </p:nvGrpSpPr>
          <p:grpSpPr>
            <a:xfrm rot="5400000">
              <a:off x="8639847" y="3354200"/>
              <a:ext cx="457787" cy="458045"/>
              <a:chOff x="3678700" y="407275"/>
              <a:chExt cx="708100" cy="708500"/>
            </a:xfrm>
          </p:grpSpPr>
          <p:sp>
            <p:nvSpPr>
              <p:cNvPr id="1501" name="Google Shape;1501;p37"/>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7"/>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7"/>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7"/>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7"/>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7"/>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7"/>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7"/>
            <p:cNvGrpSpPr/>
            <p:nvPr/>
          </p:nvGrpSpPr>
          <p:grpSpPr>
            <a:xfrm>
              <a:off x="7787267" y="539497"/>
              <a:ext cx="208184" cy="208184"/>
              <a:chOff x="8356813" y="1074288"/>
              <a:chExt cx="351900" cy="351900"/>
            </a:xfrm>
          </p:grpSpPr>
          <p:sp>
            <p:nvSpPr>
              <p:cNvPr id="1509" name="Google Shape;1509;p3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7"/>
            <p:cNvGrpSpPr/>
            <p:nvPr/>
          </p:nvGrpSpPr>
          <p:grpSpPr>
            <a:xfrm>
              <a:off x="7194842" y="2467660"/>
              <a:ext cx="208184" cy="208184"/>
              <a:chOff x="8356813" y="1074288"/>
              <a:chExt cx="351900" cy="351900"/>
            </a:xfrm>
          </p:grpSpPr>
          <p:sp>
            <p:nvSpPr>
              <p:cNvPr id="1512" name="Google Shape;1512;p3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7"/>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37"/>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37"/>
          <p:cNvGrpSpPr/>
          <p:nvPr/>
        </p:nvGrpSpPr>
        <p:grpSpPr>
          <a:xfrm>
            <a:off x="796100" y="3019701"/>
            <a:ext cx="4558967" cy="134100"/>
            <a:chOff x="796100" y="3019701"/>
            <a:chExt cx="4558967" cy="134100"/>
          </a:xfrm>
        </p:grpSpPr>
        <p:sp>
          <p:nvSpPr>
            <p:cNvPr id="1516" name="Google Shape;1516;p37"/>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7" name="Google Shape;1517;p37"/>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18" name="Google Shape;1518;p37"/>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38"/>
          <p:cNvSpPr txBox="1"/>
          <p:nvPr>
            <p:ph type="title"/>
          </p:nvPr>
        </p:nvSpPr>
        <p:spPr>
          <a:xfrm>
            <a:off x="226025" y="2947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a:t>
            </a:r>
            <a:endParaRPr/>
          </a:p>
        </p:txBody>
      </p:sp>
      <p:sp>
        <p:nvSpPr>
          <p:cNvPr id="1524" name="Google Shape;1524;p38"/>
          <p:cNvSpPr txBox="1"/>
          <p:nvPr>
            <p:ph idx="1" type="subTitle"/>
          </p:nvPr>
        </p:nvSpPr>
        <p:spPr>
          <a:xfrm>
            <a:off x="226024" y="1243800"/>
            <a:ext cx="4342200" cy="29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3540"/>
                </a:solidFill>
              </a:rPr>
              <a:t>The model on the right shows the original K-Means model, and the plot.</a:t>
            </a:r>
            <a:endParaRPr>
              <a:solidFill>
                <a:srgbClr val="273540"/>
              </a:solidFill>
            </a:endParaRPr>
          </a:p>
        </p:txBody>
      </p:sp>
      <p:grpSp>
        <p:nvGrpSpPr>
          <p:cNvPr id="1525" name="Google Shape;1525;p38"/>
          <p:cNvGrpSpPr/>
          <p:nvPr/>
        </p:nvGrpSpPr>
        <p:grpSpPr>
          <a:xfrm>
            <a:off x="-123925" y="4132283"/>
            <a:ext cx="4558967" cy="1141122"/>
            <a:chOff x="-123925" y="4132283"/>
            <a:chExt cx="4558967" cy="1141122"/>
          </a:xfrm>
        </p:grpSpPr>
        <p:grpSp>
          <p:nvGrpSpPr>
            <p:cNvPr id="1526" name="Google Shape;1526;p38"/>
            <p:cNvGrpSpPr/>
            <p:nvPr/>
          </p:nvGrpSpPr>
          <p:grpSpPr>
            <a:xfrm>
              <a:off x="-2" y="4132283"/>
              <a:ext cx="2308406" cy="1141122"/>
              <a:chOff x="-2" y="4132283"/>
              <a:chExt cx="2308406" cy="1141122"/>
            </a:xfrm>
          </p:grpSpPr>
          <p:sp>
            <p:nvSpPr>
              <p:cNvPr id="1527" name="Google Shape;1527;p38"/>
              <p:cNvSpPr/>
              <p:nvPr/>
            </p:nvSpPr>
            <p:spPr>
              <a:xfrm rot="5400000">
                <a:off x="663005" y="362862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rot="5400000">
                <a:off x="663620" y="3469276"/>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8"/>
            <p:cNvGrpSpPr/>
            <p:nvPr/>
          </p:nvGrpSpPr>
          <p:grpSpPr>
            <a:xfrm>
              <a:off x="-123925" y="4386226"/>
              <a:ext cx="4558967" cy="134100"/>
              <a:chOff x="796100" y="3019701"/>
              <a:chExt cx="4558967" cy="134100"/>
            </a:xfrm>
          </p:grpSpPr>
          <p:sp>
            <p:nvSpPr>
              <p:cNvPr id="1530" name="Google Shape;1530;p38"/>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1" name="Google Shape;1531;p38"/>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32" name="Google Shape;1532;p38"/>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33" name="Google Shape;1533;p38" title="Screenshot 2025-07-12 180852.png"/>
          <p:cNvPicPr preferRelativeResize="0"/>
          <p:nvPr/>
        </p:nvPicPr>
        <p:blipFill>
          <a:blip r:embed="rId3">
            <a:alphaModFix/>
          </a:blip>
          <a:stretch>
            <a:fillRect/>
          </a:stretch>
        </p:blipFill>
        <p:spPr>
          <a:xfrm>
            <a:off x="4807983" y="294775"/>
            <a:ext cx="4140668" cy="4680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39"/>
          <p:cNvSpPr txBox="1"/>
          <p:nvPr>
            <p:ph type="title"/>
          </p:nvPr>
        </p:nvSpPr>
        <p:spPr>
          <a:xfrm>
            <a:off x="4321200" y="791775"/>
            <a:ext cx="465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Enhancements &amp; their Benefits</a:t>
            </a:r>
            <a:endParaRPr/>
          </a:p>
          <a:p>
            <a:pPr indent="0" lvl="0" marL="0" rtl="0" algn="l">
              <a:spcBef>
                <a:spcPts val="0"/>
              </a:spcBef>
              <a:spcAft>
                <a:spcPts val="0"/>
              </a:spcAft>
              <a:buNone/>
            </a:pPr>
            <a:r>
              <a:t/>
            </a:r>
            <a:endParaRPr/>
          </a:p>
        </p:txBody>
      </p:sp>
      <p:pic>
        <p:nvPicPr>
          <p:cNvPr id="1539" name="Google Shape;1539;p39" title="Screenshot 2025-07-15 133926.png"/>
          <p:cNvPicPr preferRelativeResize="0"/>
          <p:nvPr/>
        </p:nvPicPr>
        <p:blipFill rotWithShape="1">
          <a:blip r:embed="rId3">
            <a:alphaModFix/>
          </a:blip>
          <a:srcRect b="0" l="0" r="0" t="23605"/>
          <a:stretch/>
        </p:blipFill>
        <p:spPr>
          <a:xfrm>
            <a:off x="533550" y="367300"/>
            <a:ext cx="3333174" cy="2901701"/>
          </a:xfrm>
          <a:prstGeom prst="rect">
            <a:avLst/>
          </a:prstGeom>
          <a:noFill/>
          <a:ln>
            <a:noFill/>
          </a:ln>
        </p:spPr>
      </p:pic>
      <p:sp>
        <p:nvSpPr>
          <p:cNvPr id="1540" name="Google Shape;1540;p39"/>
          <p:cNvSpPr txBox="1"/>
          <p:nvPr/>
        </p:nvSpPr>
        <p:spPr>
          <a:xfrm>
            <a:off x="4321200" y="1925100"/>
            <a:ext cx="4345500" cy="25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This is the enhanced model.</a:t>
            </a:r>
            <a:endParaRPr>
              <a:solidFill>
                <a:schemeClr val="dk1"/>
              </a:solidFill>
              <a:latin typeface="Poppins"/>
              <a:ea typeface="Poppins"/>
              <a:cs typeface="Poppins"/>
              <a:sym typeface="Poppins"/>
            </a:endParaRPr>
          </a:p>
        </p:txBody>
      </p:sp>
      <p:pic>
        <p:nvPicPr>
          <p:cNvPr id="1541" name="Google Shape;1541;p39" title="Screenshot 2025-07-16 at 9.17.44 AM.png"/>
          <p:cNvPicPr preferRelativeResize="0"/>
          <p:nvPr/>
        </p:nvPicPr>
        <p:blipFill>
          <a:blip r:embed="rId4">
            <a:alphaModFix/>
          </a:blip>
          <a:stretch>
            <a:fillRect/>
          </a:stretch>
        </p:blipFill>
        <p:spPr>
          <a:xfrm>
            <a:off x="245724" y="3491681"/>
            <a:ext cx="4075476" cy="146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40"/>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547" name="Google Shape;1547;p40"/>
          <p:cNvGrpSpPr/>
          <p:nvPr/>
        </p:nvGrpSpPr>
        <p:grpSpPr>
          <a:xfrm>
            <a:off x="-374387" y="3354325"/>
            <a:ext cx="3922590" cy="2969900"/>
            <a:chOff x="-374387" y="3354325"/>
            <a:chExt cx="3922590" cy="2969900"/>
          </a:xfrm>
        </p:grpSpPr>
        <p:pic>
          <p:nvPicPr>
            <p:cNvPr id="1548" name="Google Shape;1548;p40"/>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549" name="Google Shape;1549;p40"/>
            <p:cNvGrpSpPr/>
            <p:nvPr/>
          </p:nvGrpSpPr>
          <p:grpSpPr>
            <a:xfrm>
              <a:off x="1853583" y="4445557"/>
              <a:ext cx="1694620" cy="1360169"/>
              <a:chOff x="7945225" y="4302000"/>
              <a:chExt cx="904666" cy="726121"/>
            </a:xfrm>
          </p:grpSpPr>
          <p:sp>
            <p:nvSpPr>
              <p:cNvPr id="1550" name="Google Shape;1550;p40"/>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3" name="Google Shape;1553;p40"/>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Data Exploration.</a:t>
            </a:r>
            <a:endParaRPr sz="3300"/>
          </a:p>
        </p:txBody>
      </p:sp>
      <p:grpSp>
        <p:nvGrpSpPr>
          <p:cNvPr id="1554" name="Google Shape;1554;p40"/>
          <p:cNvGrpSpPr/>
          <p:nvPr/>
        </p:nvGrpSpPr>
        <p:grpSpPr>
          <a:xfrm>
            <a:off x="6487513" y="-1301175"/>
            <a:ext cx="4268216" cy="6666030"/>
            <a:chOff x="6128138" y="-1301175"/>
            <a:chExt cx="4268216" cy="6666030"/>
          </a:xfrm>
        </p:grpSpPr>
        <p:sp>
          <p:nvSpPr>
            <p:cNvPr id="1555" name="Google Shape;1555;p40"/>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40"/>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561" name="Google Shape;1561;p40"/>
            <p:cNvGrpSpPr/>
            <p:nvPr/>
          </p:nvGrpSpPr>
          <p:grpSpPr>
            <a:xfrm rot="5400000">
              <a:off x="7873341" y="4254316"/>
              <a:ext cx="708100" cy="708500"/>
              <a:chOff x="3678700" y="407275"/>
              <a:chExt cx="708100" cy="708500"/>
            </a:xfrm>
          </p:grpSpPr>
          <p:sp>
            <p:nvSpPr>
              <p:cNvPr id="1562" name="Google Shape;1562;p4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40"/>
            <p:cNvGrpSpPr/>
            <p:nvPr/>
          </p:nvGrpSpPr>
          <p:grpSpPr>
            <a:xfrm rot="5400000">
              <a:off x="8639847" y="3354200"/>
              <a:ext cx="457787" cy="458045"/>
              <a:chOff x="3678700" y="407275"/>
              <a:chExt cx="708100" cy="708500"/>
            </a:xfrm>
          </p:grpSpPr>
          <p:sp>
            <p:nvSpPr>
              <p:cNvPr id="1570" name="Google Shape;1570;p40"/>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0"/>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40"/>
            <p:cNvGrpSpPr/>
            <p:nvPr/>
          </p:nvGrpSpPr>
          <p:grpSpPr>
            <a:xfrm>
              <a:off x="7787267" y="539497"/>
              <a:ext cx="208184" cy="208184"/>
              <a:chOff x="8356813" y="1074288"/>
              <a:chExt cx="351900" cy="351900"/>
            </a:xfrm>
          </p:grpSpPr>
          <p:sp>
            <p:nvSpPr>
              <p:cNvPr id="1578" name="Google Shape;1578;p4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0"/>
            <p:cNvGrpSpPr/>
            <p:nvPr/>
          </p:nvGrpSpPr>
          <p:grpSpPr>
            <a:xfrm>
              <a:off x="7194842" y="2467660"/>
              <a:ext cx="208184" cy="208184"/>
              <a:chOff x="8356813" y="1074288"/>
              <a:chExt cx="351900" cy="351900"/>
            </a:xfrm>
          </p:grpSpPr>
          <p:sp>
            <p:nvSpPr>
              <p:cNvPr id="1581" name="Google Shape;1581;p40"/>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40"/>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0"/>
          <p:cNvGrpSpPr/>
          <p:nvPr/>
        </p:nvGrpSpPr>
        <p:grpSpPr>
          <a:xfrm>
            <a:off x="796100" y="3019701"/>
            <a:ext cx="4558967" cy="134100"/>
            <a:chOff x="796100" y="3019701"/>
            <a:chExt cx="4558967" cy="134100"/>
          </a:xfrm>
        </p:grpSpPr>
        <p:sp>
          <p:nvSpPr>
            <p:cNvPr id="1585" name="Google Shape;1585;p4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6" name="Google Shape;1586;p40"/>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587" name="Google Shape;1587;p4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Histograms</a:t>
            </a:r>
            <a:endParaRPr/>
          </a:p>
        </p:txBody>
      </p:sp>
      <p:sp>
        <p:nvSpPr>
          <p:cNvPr id="1593" name="Google Shape;1593;p41"/>
          <p:cNvSpPr txBox="1"/>
          <p:nvPr>
            <p:ph idx="1" type="subTitle"/>
          </p:nvPr>
        </p:nvSpPr>
        <p:spPr>
          <a:xfrm>
            <a:off x="5006003" y="2073450"/>
            <a:ext cx="2340300" cy="1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Most songs had a danceability of upper middle range</a:t>
            </a:r>
            <a:endParaRPr/>
          </a:p>
          <a:p>
            <a:pPr indent="0" lvl="0" marL="0" rtl="0" algn="l">
              <a:spcBef>
                <a:spcPts val="0"/>
              </a:spcBef>
              <a:spcAft>
                <a:spcPts val="0"/>
              </a:spcAft>
              <a:buNone/>
            </a:pPr>
            <a:r>
              <a:rPr lang="en"/>
              <a:t>-Most songs were higher in energy</a:t>
            </a:r>
            <a:endParaRPr/>
          </a:p>
          <a:p>
            <a:pPr indent="0" lvl="0" marL="0" rtl="0" algn="l">
              <a:spcBef>
                <a:spcPts val="0"/>
              </a:spcBef>
              <a:spcAft>
                <a:spcPts val="0"/>
              </a:spcAft>
              <a:buNone/>
            </a:pPr>
            <a:r>
              <a:rPr lang="en"/>
              <a:t>-Most songs had a medium tempo</a:t>
            </a:r>
            <a:endParaRPr/>
          </a:p>
        </p:txBody>
      </p:sp>
      <p:sp>
        <p:nvSpPr>
          <p:cNvPr id="1594" name="Google Shape;1594;p41"/>
          <p:cNvSpPr txBox="1"/>
          <p:nvPr>
            <p:ph idx="3" type="subTitle"/>
          </p:nvPr>
        </p:nvSpPr>
        <p:spPr>
          <a:xfrm>
            <a:off x="5006008" y="1749438"/>
            <a:ext cx="23403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 </a:t>
            </a:r>
            <a:endParaRPr/>
          </a:p>
        </p:txBody>
      </p:sp>
      <p:pic>
        <p:nvPicPr>
          <p:cNvPr id="1595" name="Google Shape;1595;p41"/>
          <p:cNvPicPr preferRelativeResize="0"/>
          <p:nvPr/>
        </p:nvPicPr>
        <p:blipFill>
          <a:blip r:embed="rId3">
            <a:alphaModFix/>
          </a:blip>
          <a:stretch>
            <a:fillRect/>
          </a:stretch>
        </p:blipFill>
        <p:spPr>
          <a:xfrm>
            <a:off x="611375" y="1058033"/>
            <a:ext cx="3714662" cy="36489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Map and Correlation</a:t>
            </a:r>
            <a:endParaRPr/>
          </a:p>
        </p:txBody>
      </p:sp>
      <p:sp>
        <p:nvSpPr>
          <p:cNvPr id="1601" name="Google Shape;1601;p42"/>
          <p:cNvSpPr txBox="1"/>
          <p:nvPr>
            <p:ph idx="1" type="subTitle"/>
          </p:nvPr>
        </p:nvSpPr>
        <p:spPr>
          <a:xfrm>
            <a:off x="4981574" y="2073450"/>
            <a:ext cx="3149400" cy="1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variables are not correlated or very lowly correlated. Loudness and energy are positively correlated, and energy and </a:t>
            </a:r>
            <a:r>
              <a:rPr lang="en"/>
              <a:t>acoustic ness</a:t>
            </a:r>
            <a:r>
              <a:rPr lang="en"/>
              <a:t> are </a:t>
            </a:r>
            <a:r>
              <a:rPr lang="en"/>
              <a:t>negatively</a:t>
            </a:r>
            <a:r>
              <a:rPr lang="en"/>
              <a:t> correlated. Using the genre of a song could also provide information.</a:t>
            </a:r>
            <a:endParaRPr/>
          </a:p>
        </p:txBody>
      </p:sp>
      <p:sp>
        <p:nvSpPr>
          <p:cNvPr id="1602" name="Google Shape;1602;p42"/>
          <p:cNvSpPr txBox="1"/>
          <p:nvPr>
            <p:ph idx="3" type="subTitle"/>
          </p:nvPr>
        </p:nvSpPr>
        <p:spPr>
          <a:xfrm>
            <a:off x="4981583" y="1749438"/>
            <a:ext cx="2340300" cy="4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a:t>
            </a:r>
            <a:endParaRPr/>
          </a:p>
        </p:txBody>
      </p:sp>
      <p:pic>
        <p:nvPicPr>
          <p:cNvPr id="1603" name="Google Shape;1603;p42"/>
          <p:cNvPicPr preferRelativeResize="0"/>
          <p:nvPr/>
        </p:nvPicPr>
        <p:blipFill>
          <a:blip r:embed="rId3">
            <a:alphaModFix/>
          </a:blip>
          <a:stretch>
            <a:fillRect/>
          </a:stretch>
        </p:blipFill>
        <p:spPr>
          <a:xfrm>
            <a:off x="968300" y="1117125"/>
            <a:ext cx="3565600" cy="370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43"/>
          <p:cNvSpPr txBox="1"/>
          <p:nvPr>
            <p:ph idx="2" type="title"/>
          </p:nvPr>
        </p:nvSpPr>
        <p:spPr>
          <a:xfrm>
            <a:off x="720000" y="1025725"/>
            <a:ext cx="1702500" cy="9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609" name="Google Shape;1609;p43"/>
          <p:cNvGrpSpPr/>
          <p:nvPr/>
        </p:nvGrpSpPr>
        <p:grpSpPr>
          <a:xfrm>
            <a:off x="-374387" y="3354325"/>
            <a:ext cx="3922590" cy="2969900"/>
            <a:chOff x="-374387" y="3354325"/>
            <a:chExt cx="3922590" cy="2969900"/>
          </a:xfrm>
        </p:grpSpPr>
        <p:pic>
          <p:nvPicPr>
            <p:cNvPr id="1610" name="Google Shape;1610;p43"/>
            <p:cNvPicPr preferRelativeResize="0"/>
            <p:nvPr/>
          </p:nvPicPr>
          <p:blipFill rotWithShape="1">
            <a:blip r:embed="rId3">
              <a:alphaModFix/>
            </a:blip>
            <a:srcRect b="26177" l="16960" r="7121" t="24718"/>
            <a:stretch/>
          </p:blipFill>
          <p:spPr>
            <a:xfrm>
              <a:off x="-374387" y="3354325"/>
              <a:ext cx="3891276" cy="2969900"/>
            </a:xfrm>
            <a:prstGeom prst="rect">
              <a:avLst/>
            </a:prstGeom>
            <a:noFill/>
            <a:ln>
              <a:noFill/>
            </a:ln>
          </p:spPr>
        </p:pic>
        <p:grpSp>
          <p:nvGrpSpPr>
            <p:cNvPr id="1611" name="Google Shape;1611;p43"/>
            <p:cNvGrpSpPr/>
            <p:nvPr/>
          </p:nvGrpSpPr>
          <p:grpSpPr>
            <a:xfrm>
              <a:off x="1853583" y="4445557"/>
              <a:ext cx="1694620" cy="1360169"/>
              <a:chOff x="7945225" y="4302000"/>
              <a:chExt cx="904666" cy="726121"/>
            </a:xfrm>
          </p:grpSpPr>
          <p:sp>
            <p:nvSpPr>
              <p:cNvPr id="1612" name="Google Shape;1612;p43"/>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5" name="Google Shape;1615;p43"/>
          <p:cNvSpPr txBox="1"/>
          <p:nvPr>
            <p:ph type="title"/>
          </p:nvPr>
        </p:nvSpPr>
        <p:spPr>
          <a:xfrm>
            <a:off x="720000" y="2079325"/>
            <a:ext cx="559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Clustering Algorithms.</a:t>
            </a:r>
            <a:endParaRPr sz="3200"/>
          </a:p>
        </p:txBody>
      </p:sp>
      <p:grpSp>
        <p:nvGrpSpPr>
          <p:cNvPr id="1616" name="Google Shape;1616;p43"/>
          <p:cNvGrpSpPr/>
          <p:nvPr/>
        </p:nvGrpSpPr>
        <p:grpSpPr>
          <a:xfrm>
            <a:off x="6487513" y="-1301175"/>
            <a:ext cx="4268216" cy="6666030"/>
            <a:chOff x="6128138" y="-1301175"/>
            <a:chExt cx="4268216" cy="6666030"/>
          </a:xfrm>
        </p:grpSpPr>
        <p:sp>
          <p:nvSpPr>
            <p:cNvPr id="1617" name="Google Shape;1617;p43"/>
            <p:cNvSpPr/>
            <p:nvPr/>
          </p:nvSpPr>
          <p:spPr>
            <a:xfrm>
              <a:off x="6368175" y="103161"/>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6711143" y="81300"/>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7243039" y="2456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6875804" y="622450"/>
              <a:ext cx="1860443" cy="4595326"/>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6573850" y="621225"/>
              <a:ext cx="1860443" cy="4595326"/>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2" name="Google Shape;1622;p43"/>
            <p:cNvPicPr preferRelativeResize="0"/>
            <p:nvPr/>
          </p:nvPicPr>
          <p:blipFill rotWithShape="1">
            <a:blip r:embed="rId3">
              <a:alphaModFix/>
            </a:blip>
            <a:srcRect b="26177" l="16960" r="7121" t="24718"/>
            <a:stretch/>
          </p:blipFill>
          <p:spPr>
            <a:xfrm>
              <a:off x="6128138" y="-1301175"/>
              <a:ext cx="4198516" cy="3204401"/>
            </a:xfrm>
            <a:prstGeom prst="rect">
              <a:avLst/>
            </a:prstGeom>
            <a:noFill/>
            <a:ln>
              <a:noFill/>
            </a:ln>
          </p:spPr>
        </p:pic>
        <p:grpSp>
          <p:nvGrpSpPr>
            <p:cNvPr id="1623" name="Google Shape;1623;p43"/>
            <p:cNvGrpSpPr/>
            <p:nvPr/>
          </p:nvGrpSpPr>
          <p:grpSpPr>
            <a:xfrm rot="5400000">
              <a:off x="7873341" y="4254316"/>
              <a:ext cx="708100" cy="708500"/>
              <a:chOff x="3678700" y="407275"/>
              <a:chExt cx="708100" cy="708500"/>
            </a:xfrm>
          </p:grpSpPr>
          <p:sp>
            <p:nvSpPr>
              <p:cNvPr id="1624" name="Google Shape;1624;p4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43"/>
            <p:cNvGrpSpPr/>
            <p:nvPr/>
          </p:nvGrpSpPr>
          <p:grpSpPr>
            <a:xfrm rot="5400000">
              <a:off x="8639847" y="3354200"/>
              <a:ext cx="457787" cy="458045"/>
              <a:chOff x="3678700" y="407275"/>
              <a:chExt cx="708100" cy="708500"/>
            </a:xfrm>
          </p:grpSpPr>
          <p:sp>
            <p:nvSpPr>
              <p:cNvPr id="1632" name="Google Shape;1632;p4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43"/>
            <p:cNvGrpSpPr/>
            <p:nvPr/>
          </p:nvGrpSpPr>
          <p:grpSpPr>
            <a:xfrm>
              <a:off x="7787267" y="539497"/>
              <a:ext cx="208184" cy="208184"/>
              <a:chOff x="8356813" y="1074288"/>
              <a:chExt cx="351900" cy="351900"/>
            </a:xfrm>
          </p:grpSpPr>
          <p:sp>
            <p:nvSpPr>
              <p:cNvPr id="1640" name="Google Shape;1640;p4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3"/>
            <p:cNvGrpSpPr/>
            <p:nvPr/>
          </p:nvGrpSpPr>
          <p:grpSpPr>
            <a:xfrm>
              <a:off x="7194842" y="2467660"/>
              <a:ext cx="208184" cy="208184"/>
              <a:chOff x="8356813" y="1074288"/>
              <a:chExt cx="351900" cy="351900"/>
            </a:xfrm>
          </p:grpSpPr>
          <p:sp>
            <p:nvSpPr>
              <p:cNvPr id="1643" name="Google Shape;1643;p43"/>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43"/>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43"/>
          <p:cNvGrpSpPr/>
          <p:nvPr/>
        </p:nvGrpSpPr>
        <p:grpSpPr>
          <a:xfrm>
            <a:off x="796100" y="3019701"/>
            <a:ext cx="4558967" cy="134100"/>
            <a:chOff x="796100" y="3019701"/>
            <a:chExt cx="4558967" cy="134100"/>
          </a:xfrm>
        </p:grpSpPr>
        <p:sp>
          <p:nvSpPr>
            <p:cNvPr id="1647" name="Google Shape;1647;p43"/>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8" name="Google Shape;1648;p43"/>
            <p:cNvCxnSpPr/>
            <p:nvPr/>
          </p:nvCxnSpPr>
          <p:spPr>
            <a:xfrm>
              <a:off x="796100" y="3086750"/>
              <a:ext cx="4462800" cy="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43"/>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